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9" r:id="rId1"/>
  </p:sldMasterIdLst>
  <p:notesMasterIdLst>
    <p:notesMasterId r:id="rId27"/>
  </p:notesMasterIdLst>
  <p:handoutMasterIdLst>
    <p:handoutMasterId r:id="rId28"/>
  </p:handoutMasterIdLst>
  <p:sldIdLst>
    <p:sldId id="812" r:id="rId2"/>
    <p:sldId id="841" r:id="rId3"/>
    <p:sldId id="842" r:id="rId4"/>
    <p:sldId id="843" r:id="rId5"/>
    <p:sldId id="844" r:id="rId6"/>
    <p:sldId id="869" r:id="rId7"/>
    <p:sldId id="857" r:id="rId8"/>
    <p:sldId id="858" r:id="rId9"/>
    <p:sldId id="870" r:id="rId10"/>
    <p:sldId id="845" r:id="rId11"/>
    <p:sldId id="846" r:id="rId12"/>
    <p:sldId id="847" r:id="rId13"/>
    <p:sldId id="853" r:id="rId14"/>
    <p:sldId id="854" r:id="rId15"/>
    <p:sldId id="855" r:id="rId16"/>
    <p:sldId id="856" r:id="rId17"/>
    <p:sldId id="860" r:id="rId18"/>
    <p:sldId id="861" r:id="rId19"/>
    <p:sldId id="867" r:id="rId20"/>
    <p:sldId id="862" r:id="rId21"/>
    <p:sldId id="868" r:id="rId22"/>
    <p:sldId id="863" r:id="rId23"/>
    <p:sldId id="864" r:id="rId24"/>
    <p:sldId id="865" r:id="rId25"/>
    <p:sldId id="828" r:id="rId26"/>
  </p:sldIdLst>
  <p:sldSz cx="10440988" cy="8640763"/>
  <p:notesSz cx="7099300" cy="10223500"/>
  <p:defaultTextStyle>
    <a:defPPr>
      <a:defRPr lang="pt-BR"/>
    </a:defPPr>
    <a:lvl1pPr algn="l" rtl="0" fontAlgn="base">
      <a:spcBef>
        <a:spcPct val="0"/>
      </a:spcBef>
      <a:spcAft>
        <a:spcPct val="0"/>
      </a:spcAft>
      <a:defRPr sz="1300" kern="1200">
        <a:solidFill>
          <a:schemeClr val="tx1"/>
        </a:solidFill>
        <a:latin typeface="Arial" charset="0"/>
        <a:ea typeface="+mn-ea"/>
        <a:cs typeface="+mn-cs"/>
      </a:defRPr>
    </a:lvl1pPr>
    <a:lvl2pPr marL="455613" indent="1588" algn="l" rtl="0" fontAlgn="base">
      <a:spcBef>
        <a:spcPct val="0"/>
      </a:spcBef>
      <a:spcAft>
        <a:spcPct val="0"/>
      </a:spcAft>
      <a:defRPr sz="1300" kern="1200">
        <a:solidFill>
          <a:schemeClr val="tx1"/>
        </a:solidFill>
        <a:latin typeface="Arial" charset="0"/>
        <a:ea typeface="+mn-ea"/>
        <a:cs typeface="+mn-cs"/>
      </a:defRPr>
    </a:lvl2pPr>
    <a:lvl3pPr marL="912813" indent="1588" algn="l" rtl="0" fontAlgn="base">
      <a:spcBef>
        <a:spcPct val="0"/>
      </a:spcBef>
      <a:spcAft>
        <a:spcPct val="0"/>
      </a:spcAft>
      <a:defRPr sz="1300" kern="1200">
        <a:solidFill>
          <a:schemeClr val="tx1"/>
        </a:solidFill>
        <a:latin typeface="Arial" charset="0"/>
        <a:ea typeface="+mn-ea"/>
        <a:cs typeface="+mn-cs"/>
      </a:defRPr>
    </a:lvl3pPr>
    <a:lvl4pPr marL="1370013" indent="1588" algn="l" rtl="0" fontAlgn="base">
      <a:spcBef>
        <a:spcPct val="0"/>
      </a:spcBef>
      <a:spcAft>
        <a:spcPct val="0"/>
      </a:spcAft>
      <a:defRPr sz="1300" kern="1200">
        <a:solidFill>
          <a:schemeClr val="tx1"/>
        </a:solidFill>
        <a:latin typeface="Arial" charset="0"/>
        <a:ea typeface="+mn-ea"/>
        <a:cs typeface="+mn-cs"/>
      </a:defRPr>
    </a:lvl4pPr>
    <a:lvl5pPr marL="1827213" indent="1588" algn="l" rtl="0" fontAlgn="base">
      <a:spcBef>
        <a:spcPct val="0"/>
      </a:spcBef>
      <a:spcAft>
        <a:spcPct val="0"/>
      </a:spcAft>
      <a:defRPr sz="1300" kern="1200">
        <a:solidFill>
          <a:schemeClr val="tx1"/>
        </a:solidFill>
        <a:latin typeface="Arial" charset="0"/>
        <a:ea typeface="+mn-ea"/>
        <a:cs typeface="+mn-cs"/>
      </a:defRPr>
    </a:lvl5pPr>
    <a:lvl6pPr marL="2286000" algn="l" defTabSz="914400" rtl="0" eaLnBrk="1" latinLnBrk="0" hangingPunct="1">
      <a:defRPr sz="1300" kern="1200">
        <a:solidFill>
          <a:schemeClr val="tx1"/>
        </a:solidFill>
        <a:latin typeface="Arial" charset="0"/>
        <a:ea typeface="+mn-ea"/>
        <a:cs typeface="+mn-cs"/>
      </a:defRPr>
    </a:lvl6pPr>
    <a:lvl7pPr marL="2743200" algn="l" defTabSz="914400" rtl="0" eaLnBrk="1" latinLnBrk="0" hangingPunct="1">
      <a:defRPr sz="1300" kern="1200">
        <a:solidFill>
          <a:schemeClr val="tx1"/>
        </a:solidFill>
        <a:latin typeface="Arial" charset="0"/>
        <a:ea typeface="+mn-ea"/>
        <a:cs typeface="+mn-cs"/>
      </a:defRPr>
    </a:lvl7pPr>
    <a:lvl8pPr marL="3200400" algn="l" defTabSz="914400" rtl="0" eaLnBrk="1" latinLnBrk="0" hangingPunct="1">
      <a:defRPr sz="1300" kern="1200">
        <a:solidFill>
          <a:schemeClr val="tx1"/>
        </a:solidFill>
        <a:latin typeface="Arial" charset="0"/>
        <a:ea typeface="+mn-ea"/>
        <a:cs typeface="+mn-cs"/>
      </a:defRPr>
    </a:lvl8pPr>
    <a:lvl9pPr marL="3657600" algn="l" defTabSz="914400" rtl="0" eaLnBrk="1" latinLnBrk="0" hangingPunct="1">
      <a:defRPr sz="13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006600"/>
    <a:srgbClr val="003300"/>
    <a:srgbClr val="00FFCC"/>
    <a:srgbClr val="008000"/>
    <a:srgbClr val="FF9900"/>
    <a:srgbClr val="3333FF"/>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85595" autoAdjust="0"/>
  </p:normalViewPr>
  <p:slideViewPr>
    <p:cSldViewPr>
      <p:cViewPr>
        <p:scale>
          <a:sx n="66" d="100"/>
          <a:sy n="66" d="100"/>
        </p:scale>
        <p:origin x="-2628" y="-462"/>
      </p:cViewPr>
      <p:guideLst>
        <p:guide orient="horz" pos="2722"/>
        <p:guide pos="3290"/>
      </p:guideLst>
    </p:cSldViewPr>
  </p:slideViewPr>
  <p:outlineViewPr>
    <p:cViewPr>
      <p:scale>
        <a:sx n="33" d="100"/>
        <a:sy n="33" d="100"/>
      </p:scale>
      <p:origin x="0" y="83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125" d="100"/>
        <a:sy n="125" d="100"/>
      </p:scale>
      <p:origin x="0" y="4410"/>
    </p:cViewPr>
  </p:sorterViewPr>
  <p:notesViewPr>
    <p:cSldViewPr>
      <p:cViewPr>
        <p:scale>
          <a:sx n="100" d="100"/>
          <a:sy n="100" d="100"/>
        </p:scale>
        <p:origin x="-2016" y="-72"/>
      </p:cViewPr>
      <p:guideLst>
        <p:guide orient="horz" pos="3220"/>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5" Type="http://schemas.openxmlformats.org/officeDocument/2006/relationships/slide" Target="slides/slide16.xml"/><Relationship Id="rId4"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3076575" cy="511175"/>
          </a:xfrm>
          <a:prstGeom prst="rect">
            <a:avLst/>
          </a:prstGeom>
          <a:noFill/>
          <a:ln>
            <a:noFill/>
          </a:ln>
          <a:effectLst/>
          <a:extLst/>
        </p:spPr>
        <p:txBody>
          <a:bodyPr vert="horz" wrap="square" lIns="98980" tIns="49490" rIns="98980" bIns="49490" numCol="1" anchor="t" anchorCtr="0" compatLnSpc="1">
            <a:prstTxWarp prst="textNoShape">
              <a:avLst/>
            </a:prstTxWarp>
          </a:bodyPr>
          <a:lstStyle>
            <a:lvl1pPr defTabSz="989013">
              <a:defRPr/>
            </a:lvl1pPr>
          </a:lstStyle>
          <a:p>
            <a:pPr>
              <a:defRPr/>
            </a:pPr>
            <a:endParaRPr lang="pt-BR"/>
          </a:p>
        </p:txBody>
      </p:sp>
      <p:sp>
        <p:nvSpPr>
          <p:cNvPr id="67587" name="Rectangle 3"/>
          <p:cNvSpPr>
            <a:spLocks noGrp="1" noChangeArrowheads="1"/>
          </p:cNvSpPr>
          <p:nvPr>
            <p:ph type="dt" sz="quarter" idx="1"/>
          </p:nvPr>
        </p:nvSpPr>
        <p:spPr bwMode="auto">
          <a:xfrm>
            <a:off x="4021138" y="0"/>
            <a:ext cx="3076575" cy="511175"/>
          </a:xfrm>
          <a:prstGeom prst="rect">
            <a:avLst/>
          </a:prstGeom>
          <a:noFill/>
          <a:ln>
            <a:noFill/>
          </a:ln>
          <a:effectLst/>
          <a:extLst/>
        </p:spPr>
        <p:txBody>
          <a:bodyPr vert="horz" wrap="square" lIns="98980" tIns="49490" rIns="98980" bIns="49490" numCol="1" anchor="t" anchorCtr="0" compatLnSpc="1">
            <a:prstTxWarp prst="textNoShape">
              <a:avLst/>
            </a:prstTxWarp>
          </a:bodyPr>
          <a:lstStyle>
            <a:lvl1pPr algn="r" defTabSz="989013">
              <a:defRPr/>
            </a:lvl1pPr>
          </a:lstStyle>
          <a:p>
            <a:pPr>
              <a:defRPr/>
            </a:pPr>
            <a:endParaRPr lang="pt-BR"/>
          </a:p>
        </p:txBody>
      </p:sp>
      <p:sp>
        <p:nvSpPr>
          <p:cNvPr id="67588" name="Rectangle 4"/>
          <p:cNvSpPr>
            <a:spLocks noGrp="1" noChangeArrowheads="1"/>
          </p:cNvSpPr>
          <p:nvPr>
            <p:ph type="ftr" sz="quarter" idx="2"/>
          </p:nvPr>
        </p:nvSpPr>
        <p:spPr bwMode="auto">
          <a:xfrm>
            <a:off x="0" y="9710738"/>
            <a:ext cx="3076575" cy="511175"/>
          </a:xfrm>
          <a:prstGeom prst="rect">
            <a:avLst/>
          </a:prstGeom>
          <a:noFill/>
          <a:ln>
            <a:noFill/>
          </a:ln>
          <a:effectLst/>
          <a:extLst/>
        </p:spPr>
        <p:txBody>
          <a:bodyPr vert="horz" wrap="square" lIns="98980" tIns="49490" rIns="98980" bIns="49490" numCol="1" anchor="b" anchorCtr="0" compatLnSpc="1">
            <a:prstTxWarp prst="textNoShape">
              <a:avLst/>
            </a:prstTxWarp>
          </a:bodyPr>
          <a:lstStyle>
            <a:lvl1pPr defTabSz="989013">
              <a:defRPr/>
            </a:lvl1pPr>
          </a:lstStyle>
          <a:p>
            <a:pPr>
              <a:defRPr/>
            </a:pPr>
            <a:r>
              <a:rPr lang="pt-BR"/>
              <a:t>CERME/UnB</a:t>
            </a:r>
          </a:p>
        </p:txBody>
      </p:sp>
      <p:sp>
        <p:nvSpPr>
          <p:cNvPr id="67589" name="Rectangle 5"/>
          <p:cNvSpPr>
            <a:spLocks noGrp="1" noChangeArrowheads="1"/>
          </p:cNvSpPr>
          <p:nvPr>
            <p:ph type="sldNum" sz="quarter" idx="3"/>
          </p:nvPr>
        </p:nvSpPr>
        <p:spPr bwMode="auto">
          <a:xfrm>
            <a:off x="4021138" y="9710738"/>
            <a:ext cx="3076575" cy="511175"/>
          </a:xfrm>
          <a:prstGeom prst="rect">
            <a:avLst/>
          </a:prstGeom>
          <a:noFill/>
          <a:ln>
            <a:noFill/>
          </a:ln>
          <a:effectLst/>
          <a:extLst/>
        </p:spPr>
        <p:txBody>
          <a:bodyPr vert="horz" wrap="square" lIns="98980" tIns="49490" rIns="98980" bIns="49490" numCol="1" anchor="b" anchorCtr="0" compatLnSpc="1">
            <a:prstTxWarp prst="textNoShape">
              <a:avLst/>
            </a:prstTxWarp>
          </a:bodyPr>
          <a:lstStyle>
            <a:lvl1pPr algn="r" defTabSz="989013">
              <a:defRPr/>
            </a:lvl1pPr>
          </a:lstStyle>
          <a:p>
            <a:pPr>
              <a:defRPr/>
            </a:pPr>
            <a:fld id="{BAA66361-D4FC-4C38-A0B7-17DF48BC05B9}" type="slidenum">
              <a:rPr lang="pt-BR"/>
              <a:pPr>
                <a:defRPr/>
              </a:pPr>
              <a:t>‹#›</a:t>
            </a:fld>
            <a:endParaRPr lang="pt-BR"/>
          </a:p>
        </p:txBody>
      </p:sp>
    </p:spTree>
    <p:extLst>
      <p:ext uri="{BB962C8B-B14F-4D97-AF65-F5344CB8AC3E}">
        <p14:creationId xmlns:p14="http://schemas.microsoft.com/office/powerpoint/2010/main" val="1700008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1175"/>
          </a:xfrm>
          <a:prstGeom prst="rect">
            <a:avLst/>
          </a:prstGeom>
          <a:noFill/>
          <a:ln>
            <a:noFill/>
          </a:ln>
          <a:effectLst/>
          <a:extLst/>
        </p:spPr>
        <p:txBody>
          <a:bodyPr vert="horz" wrap="square" lIns="98980" tIns="49490" rIns="98980" bIns="49490" numCol="1" anchor="t" anchorCtr="0" compatLnSpc="1">
            <a:prstTxWarp prst="textNoShape">
              <a:avLst/>
            </a:prstTxWarp>
          </a:bodyPr>
          <a:lstStyle>
            <a:lvl1pPr defTabSz="989013">
              <a:defRPr/>
            </a:lvl1pPr>
          </a:lstStyle>
          <a:p>
            <a:pPr>
              <a:defRPr/>
            </a:pPr>
            <a:endParaRPr lang="pt-BR"/>
          </a:p>
        </p:txBody>
      </p:sp>
      <p:sp>
        <p:nvSpPr>
          <p:cNvPr id="3075" name="Rectangle 3"/>
          <p:cNvSpPr>
            <a:spLocks noGrp="1" noChangeArrowheads="1"/>
          </p:cNvSpPr>
          <p:nvPr>
            <p:ph type="dt" idx="1"/>
          </p:nvPr>
        </p:nvSpPr>
        <p:spPr bwMode="auto">
          <a:xfrm>
            <a:off x="4021138" y="0"/>
            <a:ext cx="3076575" cy="511175"/>
          </a:xfrm>
          <a:prstGeom prst="rect">
            <a:avLst/>
          </a:prstGeom>
          <a:noFill/>
          <a:ln>
            <a:noFill/>
          </a:ln>
          <a:effectLst/>
          <a:extLst/>
        </p:spPr>
        <p:txBody>
          <a:bodyPr vert="horz" wrap="square" lIns="98980" tIns="49490" rIns="98980" bIns="49490" numCol="1" anchor="t" anchorCtr="0" compatLnSpc="1">
            <a:prstTxWarp prst="textNoShape">
              <a:avLst/>
            </a:prstTxWarp>
          </a:bodyPr>
          <a:lstStyle>
            <a:lvl1pPr algn="r" defTabSz="989013">
              <a:defRPr/>
            </a:lvl1pPr>
          </a:lstStyle>
          <a:p>
            <a:pPr>
              <a:defRPr/>
            </a:pPr>
            <a:endParaRPr lang="pt-BR"/>
          </a:p>
        </p:txBody>
      </p:sp>
      <p:sp>
        <p:nvSpPr>
          <p:cNvPr id="105476" name="Rectangle 4"/>
          <p:cNvSpPr>
            <a:spLocks noGrp="1" noRot="1" noChangeAspect="1" noChangeArrowheads="1" noTextEdit="1"/>
          </p:cNvSpPr>
          <p:nvPr>
            <p:ph type="sldImg" idx="2"/>
          </p:nvPr>
        </p:nvSpPr>
        <p:spPr bwMode="auto">
          <a:xfrm>
            <a:off x="1233488" y="766763"/>
            <a:ext cx="4632325" cy="38338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9613" y="4856163"/>
            <a:ext cx="5680075" cy="4600575"/>
          </a:xfrm>
          <a:prstGeom prst="rect">
            <a:avLst/>
          </a:prstGeom>
          <a:noFill/>
          <a:ln>
            <a:noFill/>
          </a:ln>
          <a:effectLst/>
          <a:extLst/>
        </p:spPr>
        <p:txBody>
          <a:bodyPr vert="horz" wrap="square" lIns="98980" tIns="49490" rIns="98980" bIns="49490" numCol="1" anchor="t" anchorCtr="0" compatLnSpc="1">
            <a:prstTxWarp prst="textNoShape">
              <a:avLst/>
            </a:prstTxWarp>
          </a:bodyPr>
          <a:lstStyle/>
          <a:p>
            <a:pPr lvl="0"/>
            <a:r>
              <a:rPr lang="pt-BR" noProof="0" smtClean="0"/>
              <a:t>Click to edit Master text styles</a:t>
            </a:r>
          </a:p>
          <a:p>
            <a:pPr lvl="1"/>
            <a:r>
              <a:rPr lang="pt-BR" noProof="0" smtClean="0"/>
              <a:t>Second level</a:t>
            </a:r>
          </a:p>
          <a:p>
            <a:pPr lvl="2"/>
            <a:r>
              <a:rPr lang="pt-BR" noProof="0" smtClean="0"/>
              <a:t>Third level</a:t>
            </a:r>
          </a:p>
          <a:p>
            <a:pPr lvl="3"/>
            <a:r>
              <a:rPr lang="pt-BR" noProof="0" smtClean="0"/>
              <a:t>Fourth level</a:t>
            </a:r>
          </a:p>
          <a:p>
            <a:pPr lvl="4"/>
            <a:r>
              <a:rPr lang="pt-BR" noProof="0" smtClean="0"/>
              <a:t>Fifth level</a:t>
            </a:r>
          </a:p>
        </p:txBody>
      </p:sp>
      <p:sp>
        <p:nvSpPr>
          <p:cNvPr id="3078" name="Rectangle 6"/>
          <p:cNvSpPr>
            <a:spLocks noGrp="1" noChangeArrowheads="1"/>
          </p:cNvSpPr>
          <p:nvPr>
            <p:ph type="ftr" sz="quarter" idx="4"/>
          </p:nvPr>
        </p:nvSpPr>
        <p:spPr bwMode="auto">
          <a:xfrm>
            <a:off x="0" y="9710738"/>
            <a:ext cx="3076575" cy="511175"/>
          </a:xfrm>
          <a:prstGeom prst="rect">
            <a:avLst/>
          </a:prstGeom>
          <a:noFill/>
          <a:ln>
            <a:noFill/>
          </a:ln>
          <a:effectLst/>
          <a:extLst/>
        </p:spPr>
        <p:txBody>
          <a:bodyPr vert="horz" wrap="square" lIns="98980" tIns="49490" rIns="98980" bIns="49490" numCol="1" anchor="b" anchorCtr="0" compatLnSpc="1">
            <a:prstTxWarp prst="textNoShape">
              <a:avLst/>
            </a:prstTxWarp>
          </a:bodyPr>
          <a:lstStyle>
            <a:lvl1pPr defTabSz="989013">
              <a:defRPr/>
            </a:lvl1pPr>
          </a:lstStyle>
          <a:p>
            <a:pPr>
              <a:defRPr/>
            </a:pPr>
            <a:r>
              <a:rPr lang="pt-BR"/>
              <a:t>CERME/UnB</a:t>
            </a:r>
          </a:p>
        </p:txBody>
      </p:sp>
      <p:sp>
        <p:nvSpPr>
          <p:cNvPr id="3079" name="Rectangle 7"/>
          <p:cNvSpPr>
            <a:spLocks noGrp="1" noChangeArrowheads="1"/>
          </p:cNvSpPr>
          <p:nvPr>
            <p:ph type="sldNum" sz="quarter" idx="5"/>
          </p:nvPr>
        </p:nvSpPr>
        <p:spPr bwMode="auto">
          <a:xfrm>
            <a:off x="4021138" y="9710738"/>
            <a:ext cx="3076575" cy="511175"/>
          </a:xfrm>
          <a:prstGeom prst="rect">
            <a:avLst/>
          </a:prstGeom>
          <a:noFill/>
          <a:ln>
            <a:noFill/>
          </a:ln>
          <a:effectLst/>
          <a:extLst/>
        </p:spPr>
        <p:txBody>
          <a:bodyPr vert="horz" wrap="square" lIns="98980" tIns="49490" rIns="98980" bIns="49490" numCol="1" anchor="b" anchorCtr="0" compatLnSpc="1">
            <a:prstTxWarp prst="textNoShape">
              <a:avLst/>
            </a:prstTxWarp>
          </a:bodyPr>
          <a:lstStyle>
            <a:lvl1pPr algn="r" defTabSz="989013">
              <a:defRPr/>
            </a:lvl1pPr>
          </a:lstStyle>
          <a:p>
            <a:pPr>
              <a:defRPr/>
            </a:pPr>
            <a:fld id="{E69C0BA3-8630-4D1F-9B1F-EFC859F3A3CB}" type="slidenum">
              <a:rPr lang="pt-BR"/>
              <a:pPr>
                <a:defRPr/>
              </a:pPr>
              <a:t>‹#›</a:t>
            </a:fld>
            <a:endParaRPr lang="pt-BR"/>
          </a:p>
        </p:txBody>
      </p:sp>
    </p:spTree>
    <p:extLst>
      <p:ext uri="{BB962C8B-B14F-4D97-AF65-F5344CB8AC3E}">
        <p14:creationId xmlns:p14="http://schemas.microsoft.com/office/powerpoint/2010/main" val="30046254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5613" algn="l" rtl="0" eaLnBrk="0" fontAlgn="base" hangingPunct="0">
      <a:spcBef>
        <a:spcPct val="30000"/>
      </a:spcBef>
      <a:spcAft>
        <a:spcPct val="0"/>
      </a:spcAft>
      <a:defRPr sz="1200" kern="1200">
        <a:solidFill>
          <a:schemeClr val="tx1"/>
        </a:solidFill>
        <a:latin typeface="Arial" charset="0"/>
        <a:ea typeface="+mn-ea"/>
        <a:cs typeface="+mn-cs"/>
      </a:defRPr>
    </a:lvl2pPr>
    <a:lvl3pPr marL="912813" algn="l" rtl="0" eaLnBrk="0" fontAlgn="base" hangingPunct="0">
      <a:lnSpc>
        <a:spcPct val="120000"/>
      </a:lnSpc>
      <a:spcBef>
        <a:spcPct val="30000"/>
      </a:spcBef>
      <a:spcAft>
        <a:spcPct val="60000"/>
      </a:spcAft>
      <a:defRPr sz="1200" kern="1200">
        <a:solidFill>
          <a:schemeClr val="tx1"/>
        </a:solidFill>
        <a:latin typeface="Arial" charset="0"/>
        <a:ea typeface="+mn-ea"/>
        <a:cs typeface="+mn-cs"/>
      </a:defRPr>
    </a:lvl3pPr>
    <a:lvl4pPr marL="1370013" algn="l" rtl="0" eaLnBrk="0" fontAlgn="base" hangingPunct="0">
      <a:spcBef>
        <a:spcPct val="30000"/>
      </a:spcBef>
      <a:spcAft>
        <a:spcPct val="0"/>
      </a:spcAft>
      <a:defRPr sz="1200" kern="1200">
        <a:solidFill>
          <a:schemeClr val="tx1"/>
        </a:solidFill>
        <a:latin typeface="Arial" charset="0"/>
        <a:ea typeface="+mn-ea"/>
        <a:cs typeface="+mn-cs"/>
      </a:defRPr>
    </a:lvl4pPr>
    <a:lvl5pPr marL="1827213" algn="l" rtl="0" eaLnBrk="0" fontAlgn="base" hangingPunct="0">
      <a:spcBef>
        <a:spcPct val="30000"/>
      </a:spcBef>
      <a:spcAft>
        <a:spcPct val="0"/>
      </a:spcAft>
      <a:defRPr sz="1200" kern="1200">
        <a:solidFill>
          <a:schemeClr val="tx1"/>
        </a:solidFill>
        <a:latin typeface="Arial" charset="0"/>
        <a:ea typeface="+mn-ea"/>
        <a:cs typeface="+mn-cs"/>
      </a:defRPr>
    </a:lvl5pPr>
    <a:lvl6pPr marL="2285512" algn="l" defTabSz="914205" rtl="0" eaLnBrk="1" latinLnBrk="0" hangingPunct="1">
      <a:defRPr sz="1200" kern="1200">
        <a:solidFill>
          <a:schemeClr val="tx1"/>
        </a:solidFill>
        <a:latin typeface="+mn-lt"/>
        <a:ea typeface="+mn-ea"/>
        <a:cs typeface="+mn-cs"/>
      </a:defRPr>
    </a:lvl6pPr>
    <a:lvl7pPr marL="2742615" algn="l" defTabSz="914205" rtl="0" eaLnBrk="1" latinLnBrk="0" hangingPunct="1">
      <a:defRPr sz="1200" kern="1200">
        <a:solidFill>
          <a:schemeClr val="tx1"/>
        </a:solidFill>
        <a:latin typeface="+mn-lt"/>
        <a:ea typeface="+mn-ea"/>
        <a:cs typeface="+mn-cs"/>
      </a:defRPr>
    </a:lvl7pPr>
    <a:lvl8pPr marL="3199717" algn="l" defTabSz="914205" rtl="0" eaLnBrk="1" latinLnBrk="0" hangingPunct="1">
      <a:defRPr sz="1200" kern="1200">
        <a:solidFill>
          <a:schemeClr val="tx1"/>
        </a:solidFill>
        <a:latin typeface="+mn-lt"/>
        <a:ea typeface="+mn-ea"/>
        <a:cs typeface="+mn-cs"/>
      </a:defRPr>
    </a:lvl8pPr>
    <a:lvl9pPr marL="3656818" algn="l" defTabSz="91420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6F5E30E-A52F-4113-BEDD-B917002D5790}" type="slidenum">
              <a:rPr lang="pt-BR" altLang="pt-BR" sz="1300" smtClean="0"/>
              <a:pPr eaLnBrk="1" hangingPunct="1">
                <a:spcBef>
                  <a:spcPct val="0"/>
                </a:spcBef>
              </a:pPr>
              <a:t>2</a:t>
            </a:fld>
            <a:endParaRPr lang="pt-BR" altLang="pt-BR" sz="1300" smtClean="0"/>
          </a:p>
        </p:txBody>
      </p:sp>
      <p:sp>
        <p:nvSpPr>
          <p:cNvPr id="117763" name="Rectangle 2"/>
          <p:cNvSpPr>
            <a:spLocks noGrp="1" noRot="1" noChangeAspect="1" noChangeArrowheads="1" noTextEdit="1"/>
          </p:cNvSpPr>
          <p:nvPr>
            <p:ph type="sldImg"/>
          </p:nvPr>
        </p:nvSpPr>
        <p:spPr>
          <a:xfrm>
            <a:off x="1249363" y="752475"/>
            <a:ext cx="4632325" cy="3833813"/>
          </a:xfrm>
          <a:ln/>
        </p:spPr>
      </p:sp>
      <p:sp>
        <p:nvSpPr>
          <p:cNvPr id="117764"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983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769F176-1E6E-4A74-AFF7-4695B438D5CD}" type="slidenum">
              <a:rPr lang="pt-BR" altLang="pt-BR" sz="1300" smtClean="0"/>
              <a:pPr eaLnBrk="1" hangingPunct="1">
                <a:spcBef>
                  <a:spcPct val="0"/>
                </a:spcBef>
              </a:pPr>
              <a:t>21</a:t>
            </a:fld>
            <a:endParaRPr lang="pt-BR" altLang="pt-BR" sz="13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Espaço Reservado para Imagem de Slide 1"/>
          <p:cNvSpPr>
            <a:spLocks noGrp="1" noRot="1" noChangeAspect="1" noTextEdit="1"/>
          </p:cNvSpPr>
          <p:nvPr>
            <p:ph type="sldImg"/>
          </p:nvPr>
        </p:nvSpPr>
        <p:spPr>
          <a:xfrm>
            <a:off x="1233488" y="766763"/>
            <a:ext cx="4632325" cy="3833812"/>
          </a:xfrm>
          <a:ln/>
        </p:spPr>
      </p:sp>
      <p:sp>
        <p:nvSpPr>
          <p:cNvPr id="254979"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254980"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8926" eaLnBrk="0" hangingPunct="0">
              <a:spcBef>
                <a:spcPct val="30000"/>
              </a:spcBef>
              <a:defRPr sz="1200">
                <a:solidFill>
                  <a:schemeClr val="tx1"/>
                </a:solidFill>
                <a:latin typeface="Arial" charset="0"/>
              </a:defRPr>
            </a:lvl1pPr>
            <a:lvl2pPr marL="742884" indent="-285725" defTabSz="988926" eaLnBrk="0" hangingPunct="0">
              <a:spcBef>
                <a:spcPct val="30000"/>
              </a:spcBef>
              <a:defRPr sz="1200">
                <a:solidFill>
                  <a:schemeClr val="tx1"/>
                </a:solidFill>
                <a:latin typeface="Arial" charset="0"/>
              </a:defRPr>
            </a:lvl2pPr>
            <a:lvl3pPr marL="1142899" indent="-228580" defTabSz="988926" eaLnBrk="0" hangingPunct="0">
              <a:lnSpc>
                <a:spcPct val="120000"/>
              </a:lnSpc>
              <a:spcBef>
                <a:spcPct val="30000"/>
              </a:spcBef>
              <a:spcAft>
                <a:spcPct val="60000"/>
              </a:spcAft>
              <a:defRPr sz="1200">
                <a:solidFill>
                  <a:schemeClr val="tx1"/>
                </a:solidFill>
                <a:latin typeface="Arial" charset="0"/>
              </a:defRPr>
            </a:lvl3pPr>
            <a:lvl4pPr marL="1600059" indent="-228580" defTabSz="988926" eaLnBrk="0" hangingPunct="0">
              <a:spcBef>
                <a:spcPct val="30000"/>
              </a:spcBef>
              <a:defRPr sz="1200">
                <a:solidFill>
                  <a:schemeClr val="tx1"/>
                </a:solidFill>
                <a:latin typeface="Arial" charset="0"/>
              </a:defRPr>
            </a:lvl4pPr>
            <a:lvl5pPr marL="2057219" indent="-228580" defTabSz="988926" eaLnBrk="0" hangingPunct="0">
              <a:spcBef>
                <a:spcPct val="30000"/>
              </a:spcBef>
              <a:defRPr sz="1200">
                <a:solidFill>
                  <a:schemeClr val="tx1"/>
                </a:solidFill>
                <a:latin typeface="Arial" charset="0"/>
              </a:defRPr>
            </a:lvl5pPr>
            <a:lvl6pPr marL="2514379" indent="-228580" defTabSz="988926" eaLnBrk="0" fontAlgn="base" hangingPunct="0">
              <a:spcBef>
                <a:spcPct val="30000"/>
              </a:spcBef>
              <a:spcAft>
                <a:spcPct val="0"/>
              </a:spcAft>
              <a:defRPr sz="1200">
                <a:solidFill>
                  <a:schemeClr val="tx1"/>
                </a:solidFill>
                <a:latin typeface="Arial" charset="0"/>
              </a:defRPr>
            </a:lvl6pPr>
            <a:lvl7pPr marL="2971539" indent="-228580" defTabSz="988926" eaLnBrk="0" fontAlgn="base" hangingPunct="0">
              <a:spcBef>
                <a:spcPct val="30000"/>
              </a:spcBef>
              <a:spcAft>
                <a:spcPct val="0"/>
              </a:spcAft>
              <a:defRPr sz="1200">
                <a:solidFill>
                  <a:schemeClr val="tx1"/>
                </a:solidFill>
                <a:latin typeface="Arial" charset="0"/>
              </a:defRPr>
            </a:lvl7pPr>
            <a:lvl8pPr marL="3428698" indent="-228580" defTabSz="988926" eaLnBrk="0" fontAlgn="base" hangingPunct="0">
              <a:spcBef>
                <a:spcPct val="30000"/>
              </a:spcBef>
              <a:spcAft>
                <a:spcPct val="0"/>
              </a:spcAft>
              <a:defRPr sz="1200">
                <a:solidFill>
                  <a:schemeClr val="tx1"/>
                </a:solidFill>
                <a:latin typeface="Arial" charset="0"/>
              </a:defRPr>
            </a:lvl8pPr>
            <a:lvl9pPr marL="3885858" indent="-228580" defTabSz="988926"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E2737CE-3C9A-4585-8212-BFE5815027E1}" type="slidenum">
              <a:rPr lang="pt-BR" altLang="pt-BR" sz="1300"/>
              <a:pPr eaLnBrk="1" hangingPunct="1">
                <a:spcBef>
                  <a:spcPct val="0"/>
                </a:spcBef>
              </a:pPr>
              <a:t>22</a:t>
            </a:fld>
            <a:endParaRPr lang="pt-BR" altLang="pt-BR" sz="13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Espaço Reservado para Imagem de Slide 1"/>
          <p:cNvSpPr>
            <a:spLocks noGrp="1" noRot="1" noChangeAspect="1" noTextEdit="1"/>
          </p:cNvSpPr>
          <p:nvPr>
            <p:ph type="sldImg"/>
          </p:nvPr>
        </p:nvSpPr>
        <p:spPr>
          <a:xfrm>
            <a:off x="1233488" y="766763"/>
            <a:ext cx="4632325" cy="3833812"/>
          </a:xfrm>
          <a:ln/>
        </p:spPr>
      </p:sp>
      <p:sp>
        <p:nvSpPr>
          <p:cNvPr id="257027" name="Espaço Reservado para Anotaçõ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257028" name="Espaço Reservado para Número de Slid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8926" eaLnBrk="0" hangingPunct="0">
              <a:spcBef>
                <a:spcPct val="30000"/>
              </a:spcBef>
              <a:defRPr sz="1200">
                <a:solidFill>
                  <a:schemeClr val="tx1"/>
                </a:solidFill>
                <a:latin typeface="Arial" charset="0"/>
              </a:defRPr>
            </a:lvl1pPr>
            <a:lvl2pPr marL="742884" indent="-285725" defTabSz="988926" eaLnBrk="0" hangingPunct="0">
              <a:spcBef>
                <a:spcPct val="30000"/>
              </a:spcBef>
              <a:defRPr sz="1200">
                <a:solidFill>
                  <a:schemeClr val="tx1"/>
                </a:solidFill>
                <a:latin typeface="Arial" charset="0"/>
              </a:defRPr>
            </a:lvl2pPr>
            <a:lvl3pPr marL="1142899" indent="-228580" defTabSz="988926" eaLnBrk="0" hangingPunct="0">
              <a:lnSpc>
                <a:spcPct val="120000"/>
              </a:lnSpc>
              <a:spcBef>
                <a:spcPct val="30000"/>
              </a:spcBef>
              <a:spcAft>
                <a:spcPct val="60000"/>
              </a:spcAft>
              <a:defRPr sz="1200">
                <a:solidFill>
                  <a:schemeClr val="tx1"/>
                </a:solidFill>
                <a:latin typeface="Arial" charset="0"/>
              </a:defRPr>
            </a:lvl3pPr>
            <a:lvl4pPr marL="1600059" indent="-228580" defTabSz="988926" eaLnBrk="0" hangingPunct="0">
              <a:spcBef>
                <a:spcPct val="30000"/>
              </a:spcBef>
              <a:defRPr sz="1200">
                <a:solidFill>
                  <a:schemeClr val="tx1"/>
                </a:solidFill>
                <a:latin typeface="Arial" charset="0"/>
              </a:defRPr>
            </a:lvl4pPr>
            <a:lvl5pPr marL="2057219" indent="-228580" defTabSz="988926" eaLnBrk="0" hangingPunct="0">
              <a:spcBef>
                <a:spcPct val="30000"/>
              </a:spcBef>
              <a:defRPr sz="1200">
                <a:solidFill>
                  <a:schemeClr val="tx1"/>
                </a:solidFill>
                <a:latin typeface="Arial" charset="0"/>
              </a:defRPr>
            </a:lvl5pPr>
            <a:lvl6pPr marL="2514379" indent="-228580" defTabSz="988926" eaLnBrk="0" fontAlgn="base" hangingPunct="0">
              <a:spcBef>
                <a:spcPct val="30000"/>
              </a:spcBef>
              <a:spcAft>
                <a:spcPct val="0"/>
              </a:spcAft>
              <a:defRPr sz="1200">
                <a:solidFill>
                  <a:schemeClr val="tx1"/>
                </a:solidFill>
                <a:latin typeface="Arial" charset="0"/>
              </a:defRPr>
            </a:lvl6pPr>
            <a:lvl7pPr marL="2971539" indent="-228580" defTabSz="988926" eaLnBrk="0" fontAlgn="base" hangingPunct="0">
              <a:spcBef>
                <a:spcPct val="30000"/>
              </a:spcBef>
              <a:spcAft>
                <a:spcPct val="0"/>
              </a:spcAft>
              <a:defRPr sz="1200">
                <a:solidFill>
                  <a:schemeClr val="tx1"/>
                </a:solidFill>
                <a:latin typeface="Arial" charset="0"/>
              </a:defRPr>
            </a:lvl7pPr>
            <a:lvl8pPr marL="3428698" indent="-228580" defTabSz="988926" eaLnBrk="0" fontAlgn="base" hangingPunct="0">
              <a:spcBef>
                <a:spcPct val="30000"/>
              </a:spcBef>
              <a:spcAft>
                <a:spcPct val="0"/>
              </a:spcAft>
              <a:defRPr sz="1200">
                <a:solidFill>
                  <a:schemeClr val="tx1"/>
                </a:solidFill>
                <a:latin typeface="Arial" charset="0"/>
              </a:defRPr>
            </a:lvl8pPr>
            <a:lvl9pPr marL="3885858" indent="-228580" defTabSz="988926"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B7918C0-0966-42CB-BD69-D83DF3F6AD6C}" type="slidenum">
              <a:rPr lang="pt-BR" altLang="pt-BR" sz="1300"/>
              <a:pPr eaLnBrk="1" hangingPunct="1">
                <a:spcBef>
                  <a:spcPct val="0"/>
                </a:spcBef>
              </a:pPr>
              <a:t>23</a:t>
            </a:fld>
            <a:endParaRPr lang="pt-BR" altLang="pt-BR"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4203F16-D496-4E97-A4DF-2B9DEC40F92B}" type="slidenum">
              <a:rPr lang="pt-BR" altLang="pt-BR" sz="1300" smtClean="0"/>
              <a:pPr eaLnBrk="1" hangingPunct="1">
                <a:spcBef>
                  <a:spcPct val="0"/>
                </a:spcBef>
              </a:pPr>
              <a:t>3</a:t>
            </a:fld>
            <a:endParaRPr lang="pt-BR" altLang="pt-BR" sz="1300" smtClean="0"/>
          </a:p>
        </p:txBody>
      </p:sp>
      <p:sp>
        <p:nvSpPr>
          <p:cNvPr id="118787" name="Rectangle 2"/>
          <p:cNvSpPr>
            <a:spLocks noGrp="1" noRot="1" noChangeAspect="1" noChangeArrowheads="1" noTextEdit="1"/>
          </p:cNvSpPr>
          <p:nvPr>
            <p:ph type="sldImg"/>
          </p:nvPr>
        </p:nvSpPr>
        <p:spPr>
          <a:xfrm>
            <a:off x="1249363" y="752475"/>
            <a:ext cx="4632325" cy="3833813"/>
          </a:xfrm>
          <a:ln/>
        </p:spPr>
      </p:sp>
      <p:sp>
        <p:nvSpPr>
          <p:cNvPr id="118788"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CA6B314-E4C4-46ED-B28E-9DFAE582F926}" type="slidenum">
              <a:rPr lang="pt-BR" altLang="pt-BR" sz="1300" smtClean="0"/>
              <a:pPr eaLnBrk="1" hangingPunct="1">
                <a:spcBef>
                  <a:spcPct val="0"/>
                </a:spcBef>
              </a:pPr>
              <a:t>4</a:t>
            </a:fld>
            <a:endParaRPr lang="pt-BR" altLang="pt-BR" sz="1300" smtClean="0"/>
          </a:p>
        </p:txBody>
      </p:sp>
      <p:sp>
        <p:nvSpPr>
          <p:cNvPr id="119811" name="Rectangle 2"/>
          <p:cNvSpPr>
            <a:spLocks noGrp="1" noRot="1" noChangeAspect="1" noChangeArrowheads="1" noTextEdit="1"/>
          </p:cNvSpPr>
          <p:nvPr>
            <p:ph type="sldImg"/>
          </p:nvPr>
        </p:nvSpPr>
        <p:spPr>
          <a:xfrm>
            <a:off x="1249363" y="752475"/>
            <a:ext cx="4632325" cy="3833813"/>
          </a:xfrm>
          <a:ln/>
        </p:spPr>
      </p:sp>
      <p:sp>
        <p:nvSpPr>
          <p:cNvPr id="119812"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425" eaLnBrk="0" hangingPunct="0">
              <a:spcBef>
                <a:spcPct val="30000"/>
              </a:spcBef>
              <a:defRPr sz="1200">
                <a:solidFill>
                  <a:schemeClr val="tx1"/>
                </a:solidFill>
                <a:latin typeface="Arial" charset="0"/>
              </a:defRPr>
            </a:lvl1pPr>
            <a:lvl2pPr marL="741363" indent="-284163" defTabSz="987425" eaLnBrk="0" hangingPunct="0">
              <a:spcBef>
                <a:spcPct val="30000"/>
              </a:spcBef>
              <a:defRPr sz="1200">
                <a:solidFill>
                  <a:schemeClr val="tx1"/>
                </a:solidFill>
                <a:latin typeface="Arial" charset="0"/>
              </a:defRPr>
            </a:lvl2pPr>
            <a:lvl3pPr marL="1141413" indent="-227013" defTabSz="987425" eaLnBrk="0" hangingPunct="0">
              <a:lnSpc>
                <a:spcPct val="120000"/>
              </a:lnSpc>
              <a:spcBef>
                <a:spcPct val="30000"/>
              </a:spcBef>
              <a:spcAft>
                <a:spcPct val="60000"/>
              </a:spcAft>
              <a:defRPr sz="1200">
                <a:solidFill>
                  <a:schemeClr val="tx1"/>
                </a:solidFill>
                <a:latin typeface="Arial" charset="0"/>
              </a:defRPr>
            </a:lvl3pPr>
            <a:lvl4pPr marL="1598613" indent="-227013" defTabSz="987425" eaLnBrk="0" hangingPunct="0">
              <a:spcBef>
                <a:spcPct val="30000"/>
              </a:spcBef>
              <a:defRPr sz="1200">
                <a:solidFill>
                  <a:schemeClr val="tx1"/>
                </a:solidFill>
                <a:latin typeface="Arial" charset="0"/>
              </a:defRPr>
            </a:lvl4pPr>
            <a:lvl5pPr marL="2055813" indent="-227013" defTabSz="987425" eaLnBrk="0" hangingPunct="0">
              <a:spcBef>
                <a:spcPct val="30000"/>
              </a:spcBef>
              <a:defRPr sz="1200">
                <a:solidFill>
                  <a:schemeClr val="tx1"/>
                </a:solidFill>
                <a:latin typeface="Arial" charset="0"/>
              </a:defRPr>
            </a:lvl5pPr>
            <a:lvl6pPr marL="2513013" indent="-227013" defTabSz="987425" eaLnBrk="0" fontAlgn="base" hangingPunct="0">
              <a:spcBef>
                <a:spcPct val="30000"/>
              </a:spcBef>
              <a:spcAft>
                <a:spcPct val="0"/>
              </a:spcAft>
              <a:defRPr sz="1200">
                <a:solidFill>
                  <a:schemeClr val="tx1"/>
                </a:solidFill>
                <a:latin typeface="Arial" charset="0"/>
              </a:defRPr>
            </a:lvl6pPr>
            <a:lvl7pPr marL="2970213" indent="-227013" defTabSz="987425" eaLnBrk="0" fontAlgn="base" hangingPunct="0">
              <a:spcBef>
                <a:spcPct val="30000"/>
              </a:spcBef>
              <a:spcAft>
                <a:spcPct val="0"/>
              </a:spcAft>
              <a:defRPr sz="1200">
                <a:solidFill>
                  <a:schemeClr val="tx1"/>
                </a:solidFill>
                <a:latin typeface="Arial" charset="0"/>
              </a:defRPr>
            </a:lvl7pPr>
            <a:lvl8pPr marL="3427413" indent="-227013" defTabSz="987425" eaLnBrk="0" fontAlgn="base" hangingPunct="0">
              <a:spcBef>
                <a:spcPct val="30000"/>
              </a:spcBef>
              <a:spcAft>
                <a:spcPct val="0"/>
              </a:spcAft>
              <a:defRPr sz="1200">
                <a:solidFill>
                  <a:schemeClr val="tx1"/>
                </a:solidFill>
                <a:latin typeface="Arial" charset="0"/>
              </a:defRPr>
            </a:lvl8pPr>
            <a:lvl9pPr marL="3884613" indent="-227013" defTabSz="9874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E17BF6F-9907-49BD-BE95-DEBAB197E178}" type="slidenum">
              <a:rPr lang="pt-BR" altLang="pt-BR" sz="1300" smtClean="0"/>
              <a:pPr eaLnBrk="1" hangingPunct="1">
                <a:spcBef>
                  <a:spcPct val="0"/>
                </a:spcBef>
              </a:pPr>
              <a:t>13</a:t>
            </a:fld>
            <a:endParaRPr lang="pt-BR" altLang="pt-BR" sz="1300" smtClean="0"/>
          </a:p>
        </p:txBody>
      </p:sp>
      <p:sp>
        <p:nvSpPr>
          <p:cNvPr id="88067" name="Rectangle 2"/>
          <p:cNvSpPr>
            <a:spLocks noGrp="1" noRot="1" noChangeAspect="1" noChangeArrowheads="1" noTextEdit="1"/>
          </p:cNvSpPr>
          <p:nvPr>
            <p:ph type="sldImg"/>
          </p:nvPr>
        </p:nvSpPr>
        <p:spPr>
          <a:xfrm>
            <a:off x="1249363" y="752475"/>
            <a:ext cx="4632325" cy="3833813"/>
          </a:xfrm>
          <a:ln/>
        </p:spPr>
      </p:sp>
      <p:sp>
        <p:nvSpPr>
          <p:cNvPr id="88068"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r>
              <a:rPr lang="pt-BR" altLang="pt-BR" b="1" smtClean="0"/>
              <a:t>Introdução</a:t>
            </a:r>
          </a:p>
          <a:p>
            <a:pPr eaLnBrk="1" hangingPunct="1"/>
            <a:r>
              <a:rPr lang="pt-BR" altLang="pt-BR" smtClean="0"/>
              <a:t>Independente do regime aplicável - taxa ou preço público (tarifa) - a política de cobrança pela prestação dos serviços é condicionada pelas normas da regulação estabelecida pelo Poder Público competente, e devem ser observados elementos e conceitos comuns, quanto aos aspectos econômico-financeiros, tanto para o estabelecimento da política, como para a configuração e formulação de sua estrutura e para a respectiva regulação.</a:t>
            </a:r>
          </a:p>
          <a:p>
            <a:pPr eaLnBrk="1" hangingPunct="1"/>
            <a:r>
              <a:rPr lang="pt-BR" altLang="pt-BR" smtClean="0"/>
              <a:t>Apenas para efeito didático denominamos genericamente este tópico de “Política Tarifária”, porém trataremos do conceito mais amplo de “Política de Cobrança” pela prestação de serviços públicos de saneamento, não se confundindo, portanto, com a espécie de política que adota exclusivamente o regime de preço público tarifário.</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F277DF2-D584-43C4-9BB7-CB81C5537145}" type="slidenum">
              <a:rPr lang="pt-BR" altLang="pt-BR" sz="1300" smtClean="0"/>
              <a:pPr eaLnBrk="1" hangingPunct="1">
                <a:spcBef>
                  <a:spcPct val="0"/>
                </a:spcBef>
              </a:pPr>
              <a:t>14</a:t>
            </a:fld>
            <a:endParaRPr lang="pt-BR" altLang="pt-BR" sz="1300" smtClean="0"/>
          </a:p>
        </p:txBody>
      </p:sp>
      <p:sp>
        <p:nvSpPr>
          <p:cNvPr id="89091" name="Rectangle 2"/>
          <p:cNvSpPr>
            <a:spLocks noGrp="1" noRot="1" noChangeAspect="1" noChangeArrowheads="1" noTextEdit="1"/>
          </p:cNvSpPr>
          <p:nvPr>
            <p:ph type="sldImg"/>
          </p:nvPr>
        </p:nvSpPr>
        <p:spPr>
          <a:xfrm>
            <a:off x="1249363" y="752475"/>
            <a:ext cx="4632325" cy="3833813"/>
          </a:xfrm>
          <a:ln/>
        </p:spPr>
      </p:sp>
      <p:sp>
        <p:nvSpPr>
          <p:cNvPr id="89092"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425" eaLnBrk="0" hangingPunct="0">
              <a:spcBef>
                <a:spcPct val="30000"/>
              </a:spcBef>
              <a:defRPr sz="1200">
                <a:solidFill>
                  <a:schemeClr val="tx1"/>
                </a:solidFill>
                <a:latin typeface="Arial" charset="0"/>
              </a:defRPr>
            </a:lvl1pPr>
            <a:lvl2pPr marL="741363" indent="-284163" defTabSz="987425" eaLnBrk="0" hangingPunct="0">
              <a:spcBef>
                <a:spcPct val="30000"/>
              </a:spcBef>
              <a:defRPr sz="1200">
                <a:solidFill>
                  <a:schemeClr val="tx1"/>
                </a:solidFill>
                <a:latin typeface="Arial" charset="0"/>
              </a:defRPr>
            </a:lvl2pPr>
            <a:lvl3pPr marL="1141413" indent="-227013" defTabSz="987425" eaLnBrk="0" hangingPunct="0">
              <a:lnSpc>
                <a:spcPct val="120000"/>
              </a:lnSpc>
              <a:spcBef>
                <a:spcPct val="30000"/>
              </a:spcBef>
              <a:spcAft>
                <a:spcPct val="60000"/>
              </a:spcAft>
              <a:defRPr sz="1200">
                <a:solidFill>
                  <a:schemeClr val="tx1"/>
                </a:solidFill>
                <a:latin typeface="Arial" charset="0"/>
              </a:defRPr>
            </a:lvl3pPr>
            <a:lvl4pPr marL="1598613" indent="-227013" defTabSz="987425" eaLnBrk="0" hangingPunct="0">
              <a:spcBef>
                <a:spcPct val="30000"/>
              </a:spcBef>
              <a:defRPr sz="1200">
                <a:solidFill>
                  <a:schemeClr val="tx1"/>
                </a:solidFill>
                <a:latin typeface="Arial" charset="0"/>
              </a:defRPr>
            </a:lvl4pPr>
            <a:lvl5pPr marL="2055813" indent="-227013" defTabSz="987425" eaLnBrk="0" hangingPunct="0">
              <a:spcBef>
                <a:spcPct val="30000"/>
              </a:spcBef>
              <a:defRPr sz="1200">
                <a:solidFill>
                  <a:schemeClr val="tx1"/>
                </a:solidFill>
                <a:latin typeface="Arial" charset="0"/>
              </a:defRPr>
            </a:lvl5pPr>
            <a:lvl6pPr marL="2513013" indent="-227013" defTabSz="987425" eaLnBrk="0" fontAlgn="base" hangingPunct="0">
              <a:spcBef>
                <a:spcPct val="30000"/>
              </a:spcBef>
              <a:spcAft>
                <a:spcPct val="0"/>
              </a:spcAft>
              <a:defRPr sz="1200">
                <a:solidFill>
                  <a:schemeClr val="tx1"/>
                </a:solidFill>
                <a:latin typeface="Arial" charset="0"/>
              </a:defRPr>
            </a:lvl6pPr>
            <a:lvl7pPr marL="2970213" indent="-227013" defTabSz="987425" eaLnBrk="0" fontAlgn="base" hangingPunct="0">
              <a:spcBef>
                <a:spcPct val="30000"/>
              </a:spcBef>
              <a:spcAft>
                <a:spcPct val="0"/>
              </a:spcAft>
              <a:defRPr sz="1200">
                <a:solidFill>
                  <a:schemeClr val="tx1"/>
                </a:solidFill>
                <a:latin typeface="Arial" charset="0"/>
              </a:defRPr>
            </a:lvl7pPr>
            <a:lvl8pPr marL="3427413" indent="-227013" defTabSz="987425" eaLnBrk="0" fontAlgn="base" hangingPunct="0">
              <a:spcBef>
                <a:spcPct val="30000"/>
              </a:spcBef>
              <a:spcAft>
                <a:spcPct val="0"/>
              </a:spcAft>
              <a:defRPr sz="1200">
                <a:solidFill>
                  <a:schemeClr val="tx1"/>
                </a:solidFill>
                <a:latin typeface="Arial" charset="0"/>
              </a:defRPr>
            </a:lvl8pPr>
            <a:lvl9pPr marL="3884613" indent="-227013" defTabSz="9874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90CF579-FA09-4DD2-9B60-59074E217666}" type="slidenum">
              <a:rPr lang="pt-BR" altLang="pt-BR" sz="1300" smtClean="0"/>
              <a:pPr eaLnBrk="1" hangingPunct="1">
                <a:spcBef>
                  <a:spcPct val="0"/>
                </a:spcBef>
              </a:pPr>
              <a:t>15</a:t>
            </a:fld>
            <a:endParaRPr lang="pt-BR" altLang="pt-BR" sz="1300" smtClean="0"/>
          </a:p>
        </p:txBody>
      </p:sp>
      <p:sp>
        <p:nvSpPr>
          <p:cNvPr id="90115" name="Rectangle 2"/>
          <p:cNvSpPr>
            <a:spLocks noGrp="1" noRot="1" noChangeAspect="1" noChangeArrowheads="1" noTextEdit="1"/>
          </p:cNvSpPr>
          <p:nvPr>
            <p:ph type="sldImg"/>
          </p:nvPr>
        </p:nvSpPr>
        <p:spPr>
          <a:xfrm>
            <a:off x="1249363" y="752475"/>
            <a:ext cx="4632325" cy="3833813"/>
          </a:xfrm>
          <a:ln/>
        </p:spPr>
      </p:sp>
      <p:sp>
        <p:nvSpPr>
          <p:cNvPr id="90116"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57447DA-0EFA-4123-A9D5-87C3D5D627E0}" type="slidenum">
              <a:rPr lang="pt-BR" altLang="pt-BR" sz="1300" smtClean="0"/>
              <a:pPr eaLnBrk="1" hangingPunct="1">
                <a:spcBef>
                  <a:spcPct val="0"/>
                </a:spcBef>
              </a:pPr>
              <a:t>16</a:t>
            </a:fld>
            <a:endParaRPr lang="pt-BR" altLang="pt-BR" sz="1300" smtClean="0"/>
          </a:p>
        </p:txBody>
      </p:sp>
      <p:sp>
        <p:nvSpPr>
          <p:cNvPr id="91139" name="Rectangle 2"/>
          <p:cNvSpPr>
            <a:spLocks noGrp="1" noRot="1" noChangeAspect="1" noChangeArrowheads="1" noTextEdit="1"/>
          </p:cNvSpPr>
          <p:nvPr>
            <p:ph type="sldImg"/>
          </p:nvPr>
        </p:nvSpPr>
        <p:spPr>
          <a:xfrm>
            <a:off x="1249363" y="752475"/>
            <a:ext cx="4632325" cy="3833813"/>
          </a:xfrm>
          <a:ln/>
        </p:spPr>
      </p:sp>
      <p:sp>
        <p:nvSpPr>
          <p:cNvPr id="91140" name="Rectangle 3"/>
          <p:cNvSpPr>
            <a:spLocks noGrp="1" noChangeArrowheads="1"/>
          </p:cNvSpPr>
          <p:nvPr>
            <p:ph type="body" idx="1"/>
          </p:nvPr>
        </p:nvSpPr>
        <p:spPr>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pt-BR" altLang="pt-BR"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983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769F176-1E6E-4A74-AFF7-4695B438D5CD}" type="slidenum">
              <a:rPr lang="pt-BR" altLang="pt-BR" sz="1300" smtClean="0"/>
              <a:pPr eaLnBrk="1" hangingPunct="1">
                <a:spcBef>
                  <a:spcPct val="0"/>
                </a:spcBef>
              </a:pPr>
              <a:t>18</a:t>
            </a:fld>
            <a:endParaRPr lang="pt-BR" altLang="pt-BR" sz="13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
        <p:nvSpPr>
          <p:cNvPr id="983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sz="1200">
                <a:solidFill>
                  <a:schemeClr val="tx1"/>
                </a:solidFill>
                <a:latin typeface="Arial" charset="0"/>
              </a:defRPr>
            </a:lvl1pPr>
            <a:lvl2pPr marL="742950" indent="-285750" defTabSz="989013" eaLnBrk="0" hangingPunct="0">
              <a:spcBef>
                <a:spcPct val="30000"/>
              </a:spcBef>
              <a:defRPr sz="1200">
                <a:solidFill>
                  <a:schemeClr val="tx1"/>
                </a:solidFill>
                <a:latin typeface="Arial" charset="0"/>
              </a:defRPr>
            </a:lvl2pPr>
            <a:lvl3pPr marL="1143000" indent="-228600" defTabSz="989013" eaLnBrk="0" hangingPunct="0">
              <a:lnSpc>
                <a:spcPct val="120000"/>
              </a:lnSpc>
              <a:spcBef>
                <a:spcPct val="30000"/>
              </a:spcBef>
              <a:spcAft>
                <a:spcPct val="60000"/>
              </a:spcAft>
              <a:defRPr sz="1200">
                <a:solidFill>
                  <a:schemeClr val="tx1"/>
                </a:solidFill>
                <a:latin typeface="Arial" charset="0"/>
              </a:defRPr>
            </a:lvl3pPr>
            <a:lvl4pPr marL="1600200" indent="-228600" defTabSz="989013" eaLnBrk="0" hangingPunct="0">
              <a:spcBef>
                <a:spcPct val="30000"/>
              </a:spcBef>
              <a:defRPr sz="1200">
                <a:solidFill>
                  <a:schemeClr val="tx1"/>
                </a:solidFill>
                <a:latin typeface="Arial" charset="0"/>
              </a:defRPr>
            </a:lvl4pPr>
            <a:lvl5pPr marL="2057400" indent="-228600" defTabSz="989013" eaLnBrk="0" hangingPunct="0">
              <a:spcBef>
                <a:spcPct val="30000"/>
              </a:spcBef>
              <a:defRPr sz="1200">
                <a:solidFill>
                  <a:schemeClr val="tx1"/>
                </a:solidFill>
                <a:latin typeface="Arial" charset="0"/>
              </a:defRPr>
            </a:lvl5pPr>
            <a:lvl6pPr marL="2514600" indent="-228600" defTabSz="989013" eaLnBrk="0" fontAlgn="base" hangingPunct="0">
              <a:spcBef>
                <a:spcPct val="30000"/>
              </a:spcBef>
              <a:spcAft>
                <a:spcPct val="0"/>
              </a:spcAft>
              <a:defRPr sz="1200">
                <a:solidFill>
                  <a:schemeClr val="tx1"/>
                </a:solidFill>
                <a:latin typeface="Arial" charset="0"/>
              </a:defRPr>
            </a:lvl6pPr>
            <a:lvl7pPr marL="2971800" indent="-228600" defTabSz="989013" eaLnBrk="0" fontAlgn="base" hangingPunct="0">
              <a:spcBef>
                <a:spcPct val="30000"/>
              </a:spcBef>
              <a:spcAft>
                <a:spcPct val="0"/>
              </a:spcAft>
              <a:defRPr sz="1200">
                <a:solidFill>
                  <a:schemeClr val="tx1"/>
                </a:solidFill>
                <a:latin typeface="Arial" charset="0"/>
              </a:defRPr>
            </a:lvl7pPr>
            <a:lvl8pPr marL="3429000" indent="-228600" defTabSz="989013" eaLnBrk="0" fontAlgn="base" hangingPunct="0">
              <a:spcBef>
                <a:spcPct val="30000"/>
              </a:spcBef>
              <a:spcAft>
                <a:spcPct val="0"/>
              </a:spcAft>
              <a:defRPr sz="1200">
                <a:solidFill>
                  <a:schemeClr val="tx1"/>
                </a:solidFill>
                <a:latin typeface="Arial" charset="0"/>
              </a:defRPr>
            </a:lvl8pPr>
            <a:lvl9pPr marL="3886200" indent="-228600" defTabSz="989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769F176-1E6E-4A74-AFF7-4695B438D5CD}" type="slidenum">
              <a:rPr lang="pt-BR" altLang="pt-BR" sz="1300" smtClean="0"/>
              <a:pPr eaLnBrk="1" hangingPunct="1">
                <a:spcBef>
                  <a:spcPct val="0"/>
                </a:spcBef>
              </a:pPr>
              <a:t>19</a:t>
            </a:fld>
            <a:endParaRPr lang="pt-BR" altLang="pt-BR" sz="130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609058" y="1728153"/>
            <a:ext cx="8965328" cy="2304203"/>
          </a:xfrm>
          <a:ln>
            <a:noFill/>
          </a:ln>
        </p:spPr>
        <p:txBody>
          <a:bodyPr tIns="0" rIns="21807">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6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609057" y="4067806"/>
            <a:ext cx="8968809" cy="2208195"/>
          </a:xfrm>
        </p:spPr>
        <p:txBody>
          <a:bodyPr lIns="0" rIns="21807"/>
          <a:lstStyle>
            <a:lvl1pPr marL="0" marR="54517" indent="0" algn="r">
              <a:buNone/>
              <a:defRPr>
                <a:solidFill>
                  <a:schemeClr val="tx1"/>
                </a:solidFill>
              </a:defRPr>
            </a:lvl1pPr>
            <a:lvl2pPr marL="545165" indent="0" algn="ctr">
              <a:buNone/>
            </a:lvl2pPr>
            <a:lvl3pPr marL="1090331" indent="0" algn="ctr">
              <a:buNone/>
            </a:lvl3pPr>
            <a:lvl4pPr marL="1635496" indent="0" algn="ctr">
              <a:buNone/>
            </a:lvl4pPr>
            <a:lvl5pPr marL="2180661" indent="0" algn="ctr">
              <a:buNone/>
            </a:lvl5pPr>
            <a:lvl6pPr marL="2725826" indent="0" algn="ctr">
              <a:buNone/>
            </a:lvl6pPr>
            <a:lvl7pPr marL="3270992" indent="0" algn="ctr">
              <a:buNone/>
            </a:lvl7pPr>
            <a:lvl8pPr marL="3816157" indent="0" algn="ctr">
              <a:buNone/>
            </a:lvl8pPr>
            <a:lvl9pPr marL="4361322"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759BD470-BF47-457A-97AD-58AE0A36A65B}" type="datetime1">
              <a:rPr lang="pt-BR"/>
              <a:pPr>
                <a:defRPr/>
              </a:pPr>
              <a:t>26/05/2015</a:t>
            </a:fld>
            <a:endParaRPr lang="pt-BR"/>
          </a:p>
        </p:txBody>
      </p:sp>
      <p:sp>
        <p:nvSpPr>
          <p:cNvPr id="5" name="Footer Placeholder 18"/>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6" name="Slide Number Placeholder 26"/>
          <p:cNvSpPr>
            <a:spLocks noGrp="1"/>
          </p:cNvSpPr>
          <p:nvPr>
            <p:ph type="sldNum" sz="quarter" idx="12"/>
          </p:nvPr>
        </p:nvSpPr>
        <p:spPr/>
        <p:txBody>
          <a:bodyPr/>
          <a:lstStyle>
            <a:lvl1pPr>
              <a:defRPr/>
            </a:lvl1pPr>
          </a:lstStyle>
          <a:p>
            <a:pPr>
              <a:defRPr/>
            </a:pPr>
            <a:fld id="{2423908B-0FF8-4A5C-9390-48512617B603}" type="slidenum">
              <a:rPr lang="pt-BR"/>
              <a:pPr>
                <a:defRPr/>
              </a:pPr>
              <a:t>‹#›</a:t>
            </a:fld>
            <a:endParaRPr lang="pt-BR"/>
          </a:p>
        </p:txBody>
      </p:sp>
    </p:spTree>
    <p:extLst>
      <p:ext uri="{BB962C8B-B14F-4D97-AF65-F5344CB8AC3E}">
        <p14:creationId xmlns:p14="http://schemas.microsoft.com/office/powerpoint/2010/main" val="110139633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B8EC0D4-EF51-4685-9B06-EF37714885A6}" type="datetime1">
              <a:rPr lang="pt-BR"/>
              <a:pPr>
                <a:defRPr/>
              </a:pPr>
              <a:t>26/05/2015</a:t>
            </a:fld>
            <a:endParaRPr lang="pt-BR"/>
          </a:p>
        </p:txBody>
      </p:sp>
      <p:sp>
        <p:nvSpPr>
          <p:cNvPr id="5"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6" name="Slide Number Placeholder 17"/>
          <p:cNvSpPr>
            <a:spLocks noGrp="1"/>
          </p:cNvSpPr>
          <p:nvPr>
            <p:ph type="sldNum" sz="quarter" idx="12"/>
          </p:nvPr>
        </p:nvSpPr>
        <p:spPr/>
        <p:txBody>
          <a:bodyPr/>
          <a:lstStyle>
            <a:lvl1pPr>
              <a:defRPr/>
            </a:lvl1pPr>
          </a:lstStyle>
          <a:p>
            <a:pPr>
              <a:defRPr/>
            </a:pPr>
            <a:fld id="{F9C8ECED-14A6-4F6E-95E3-3753A9AC66B7}" type="slidenum">
              <a:rPr lang="pt-BR"/>
              <a:pPr>
                <a:defRPr/>
              </a:pPr>
              <a:t>‹#›</a:t>
            </a:fld>
            <a:endParaRPr lang="pt-BR"/>
          </a:p>
        </p:txBody>
      </p:sp>
    </p:spTree>
    <p:extLst>
      <p:ext uri="{BB962C8B-B14F-4D97-AF65-F5344CB8AC3E}">
        <p14:creationId xmlns:p14="http://schemas.microsoft.com/office/powerpoint/2010/main" val="330027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69716" y="1152104"/>
            <a:ext cx="2349222" cy="65665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2050" y="1152104"/>
            <a:ext cx="6873650" cy="65665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E5F8258-D5A9-4214-910C-A1ADDE913CFC}" type="datetime1">
              <a:rPr lang="pt-BR"/>
              <a:pPr>
                <a:defRPr/>
              </a:pPr>
              <a:t>26/05/2015</a:t>
            </a:fld>
            <a:endParaRPr lang="pt-BR"/>
          </a:p>
        </p:txBody>
      </p:sp>
      <p:sp>
        <p:nvSpPr>
          <p:cNvPr id="5"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6" name="Slide Number Placeholder 17"/>
          <p:cNvSpPr>
            <a:spLocks noGrp="1"/>
          </p:cNvSpPr>
          <p:nvPr>
            <p:ph type="sldNum" sz="quarter" idx="12"/>
          </p:nvPr>
        </p:nvSpPr>
        <p:spPr/>
        <p:txBody>
          <a:bodyPr/>
          <a:lstStyle>
            <a:lvl1pPr>
              <a:defRPr/>
            </a:lvl1pPr>
          </a:lstStyle>
          <a:p>
            <a:pPr>
              <a:defRPr/>
            </a:pPr>
            <a:fld id="{51B2A63F-5424-49B0-86F3-B71D30087458}" type="slidenum">
              <a:rPr lang="pt-BR"/>
              <a:pPr>
                <a:defRPr/>
              </a:pPr>
              <a:t>‹#›</a:t>
            </a:fld>
            <a:endParaRPr lang="pt-BR"/>
          </a:p>
        </p:txBody>
      </p:sp>
    </p:spTree>
    <p:extLst>
      <p:ext uri="{BB962C8B-B14F-4D97-AF65-F5344CB8AC3E}">
        <p14:creationId xmlns:p14="http://schemas.microsoft.com/office/powerpoint/2010/main" val="361789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F22305A9-258C-4F9C-B73A-7E29F0071354}" type="datetime1">
              <a:rPr lang="pt-BR"/>
              <a:pPr>
                <a:defRPr/>
              </a:pPr>
              <a:t>26/05/2015</a:t>
            </a:fld>
            <a:endParaRPr lang="pt-BR"/>
          </a:p>
        </p:txBody>
      </p:sp>
      <p:sp>
        <p:nvSpPr>
          <p:cNvPr id="5"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6" name="Slide Number Placeholder 17"/>
          <p:cNvSpPr>
            <a:spLocks noGrp="1"/>
          </p:cNvSpPr>
          <p:nvPr>
            <p:ph type="sldNum" sz="quarter" idx="12"/>
          </p:nvPr>
        </p:nvSpPr>
        <p:spPr/>
        <p:txBody>
          <a:bodyPr/>
          <a:lstStyle>
            <a:lvl1pPr>
              <a:defRPr/>
            </a:lvl1pPr>
          </a:lstStyle>
          <a:p>
            <a:pPr>
              <a:defRPr/>
            </a:pPr>
            <a:fld id="{10D47749-4FC2-440E-A32B-1117A60C6FD9}" type="slidenum">
              <a:rPr lang="pt-BR"/>
              <a:pPr>
                <a:defRPr/>
              </a:pPr>
              <a:t>‹#›</a:t>
            </a:fld>
            <a:endParaRPr lang="pt-BR"/>
          </a:p>
        </p:txBody>
      </p:sp>
    </p:spTree>
    <p:extLst>
      <p:ext uri="{BB962C8B-B14F-4D97-AF65-F5344CB8AC3E}">
        <p14:creationId xmlns:p14="http://schemas.microsoft.com/office/powerpoint/2010/main" val="907558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5577" y="1659026"/>
            <a:ext cx="8874840" cy="171663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6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605577" y="3407752"/>
            <a:ext cx="8874840" cy="1902167"/>
          </a:xfrm>
        </p:spPr>
        <p:txBody>
          <a:bodyPr lIns="54517" rIns="54517"/>
          <a:lstStyle>
            <a:lvl1pPr marL="0" indent="0">
              <a:buNone/>
              <a:defRPr sz="2600">
                <a:solidFill>
                  <a:schemeClr val="tx1"/>
                </a:solidFill>
              </a:defRPr>
            </a:lvl1pPr>
            <a:lvl2pPr>
              <a:buNone/>
              <a:defRPr sz="2100">
                <a:solidFill>
                  <a:schemeClr val="tx1">
                    <a:tint val="75000"/>
                  </a:schemeClr>
                </a:solidFill>
              </a:defRPr>
            </a:lvl2pPr>
            <a:lvl3pPr>
              <a:buNone/>
              <a:defRPr sz="1900">
                <a:solidFill>
                  <a:schemeClr val="tx1">
                    <a:tint val="75000"/>
                  </a:schemeClr>
                </a:solidFill>
              </a:defRPr>
            </a:lvl3pPr>
            <a:lvl4pPr>
              <a:buNone/>
              <a:defRPr sz="1700">
                <a:solidFill>
                  <a:schemeClr val="tx1">
                    <a:tint val="75000"/>
                  </a:schemeClr>
                </a:solidFill>
              </a:defRPr>
            </a:lvl4pPr>
            <a:lvl5pPr>
              <a:buNone/>
              <a:defRPr sz="17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5F6ED4-B2D1-424A-9CF0-FB050968A445}" type="datetime1">
              <a:rPr lang="pt-BR"/>
              <a:pPr>
                <a:defRPr/>
              </a:pPr>
              <a:t>26/05/2015</a:t>
            </a:fld>
            <a:endParaRPr lang="pt-BR"/>
          </a:p>
        </p:txBody>
      </p:sp>
      <p:sp>
        <p:nvSpPr>
          <p:cNvPr id="5" name="Footer Placeholder 4"/>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6" name="Slide Number Placeholder 5"/>
          <p:cNvSpPr>
            <a:spLocks noGrp="1"/>
          </p:cNvSpPr>
          <p:nvPr>
            <p:ph type="sldNum" sz="quarter" idx="12"/>
          </p:nvPr>
        </p:nvSpPr>
        <p:spPr/>
        <p:txBody>
          <a:bodyPr/>
          <a:lstStyle>
            <a:lvl1pPr>
              <a:defRPr/>
            </a:lvl1pPr>
          </a:lstStyle>
          <a:p>
            <a:pPr>
              <a:defRPr/>
            </a:pPr>
            <a:fld id="{AFE5A07E-6500-48BC-B96F-19111B921C5F}" type="slidenum">
              <a:rPr lang="pt-BR"/>
              <a:pPr>
                <a:defRPr/>
              </a:pPr>
              <a:t>‹#›</a:t>
            </a:fld>
            <a:endParaRPr lang="pt-BR"/>
          </a:p>
        </p:txBody>
      </p:sp>
    </p:spTree>
    <p:extLst>
      <p:ext uri="{BB962C8B-B14F-4D97-AF65-F5344CB8AC3E}">
        <p14:creationId xmlns:p14="http://schemas.microsoft.com/office/powerpoint/2010/main" val="9773989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22050" y="887118"/>
            <a:ext cx="9396889" cy="14401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22050" y="2419219"/>
            <a:ext cx="4611436" cy="5587693"/>
          </a:xfrm>
        </p:spPr>
        <p:txBody>
          <a:bodyPr/>
          <a:lstStyle>
            <a:lvl1pPr>
              <a:defRPr sz="3100"/>
            </a:lvl1pPr>
            <a:lvl2pPr>
              <a:defRPr sz="2900"/>
            </a:lvl2pPr>
            <a:lvl3pPr>
              <a:defRPr sz="2400"/>
            </a:lvl3pPr>
            <a:lvl4pPr>
              <a:defRPr sz="2100"/>
            </a:lvl4pPr>
            <a:lvl5pPr>
              <a:defRPr sz="2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7502" y="2419219"/>
            <a:ext cx="4611436" cy="5587693"/>
          </a:xfrm>
        </p:spPr>
        <p:txBody>
          <a:bodyPr/>
          <a:lstStyle>
            <a:lvl1pPr>
              <a:defRPr sz="3100"/>
            </a:lvl1pPr>
            <a:lvl2pPr>
              <a:defRPr sz="2900"/>
            </a:lvl2pPr>
            <a:lvl3pPr>
              <a:defRPr sz="2400"/>
            </a:lvl3pPr>
            <a:lvl4pPr>
              <a:defRPr sz="2100"/>
            </a:lvl4pPr>
            <a:lvl5pPr>
              <a:defRPr sz="2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B8D1136-DDD6-498C-A38D-0AC7F53319C2}" type="datetime1">
              <a:rPr lang="pt-BR"/>
              <a:pPr>
                <a:defRPr/>
              </a:pPr>
              <a:t>26/05/2015</a:t>
            </a:fld>
            <a:endParaRPr lang="pt-BR"/>
          </a:p>
        </p:txBody>
      </p:sp>
      <p:sp>
        <p:nvSpPr>
          <p:cNvPr id="6"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7" name="Slide Number Placeholder 17"/>
          <p:cNvSpPr>
            <a:spLocks noGrp="1"/>
          </p:cNvSpPr>
          <p:nvPr>
            <p:ph type="sldNum" sz="quarter" idx="12"/>
          </p:nvPr>
        </p:nvSpPr>
        <p:spPr/>
        <p:txBody>
          <a:bodyPr/>
          <a:lstStyle>
            <a:lvl1pPr>
              <a:defRPr/>
            </a:lvl1pPr>
          </a:lstStyle>
          <a:p>
            <a:pPr>
              <a:defRPr/>
            </a:pPr>
            <a:fld id="{BD98574D-1D4D-46E0-81BA-DDA7A0BB0034}" type="slidenum">
              <a:rPr lang="pt-BR"/>
              <a:pPr>
                <a:defRPr/>
              </a:pPr>
              <a:t>‹#›</a:t>
            </a:fld>
            <a:endParaRPr lang="pt-BR"/>
          </a:p>
        </p:txBody>
      </p:sp>
    </p:spTree>
    <p:extLst>
      <p:ext uri="{BB962C8B-B14F-4D97-AF65-F5344CB8AC3E}">
        <p14:creationId xmlns:p14="http://schemas.microsoft.com/office/powerpoint/2010/main" val="3326110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2050" y="887118"/>
            <a:ext cx="9396889" cy="14401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22049" y="2337527"/>
            <a:ext cx="4613250" cy="830753"/>
          </a:xfrm>
        </p:spPr>
        <p:txBody>
          <a:bodyPr lIns="54517" tIns="0" rIns="54517" bIns="0" anchor="ctr">
            <a:noAutofit/>
          </a:bodyPr>
          <a:lstStyle>
            <a:lvl1pPr marL="0" indent="0">
              <a:buNone/>
              <a:defRPr sz="2900" b="1" cap="none" baseline="0">
                <a:solidFill>
                  <a:schemeClr val="tx2"/>
                </a:solidFill>
                <a:effectLst/>
              </a:defRPr>
            </a:lvl1pPr>
            <a:lvl2pPr>
              <a:buNone/>
              <a:defRPr sz="2400" b="1"/>
            </a:lvl2pPr>
            <a:lvl3pPr>
              <a:buNone/>
              <a:defRPr sz="2100" b="1"/>
            </a:lvl3pPr>
            <a:lvl4pPr>
              <a:buNone/>
              <a:defRPr sz="1900" b="1"/>
            </a:lvl4pPr>
            <a:lvl5pPr>
              <a:buNone/>
              <a:defRPr sz="1900" b="1"/>
            </a:lvl5pPr>
          </a:lstStyle>
          <a:p>
            <a:pPr lvl="0"/>
            <a:r>
              <a:rPr lang="en-US" smtClean="0"/>
              <a:t>Click to edit Master text styles</a:t>
            </a:r>
          </a:p>
        </p:txBody>
      </p:sp>
      <p:sp>
        <p:nvSpPr>
          <p:cNvPr id="4" name="Text Placeholder 3"/>
          <p:cNvSpPr>
            <a:spLocks noGrp="1"/>
          </p:cNvSpPr>
          <p:nvPr>
            <p:ph type="body" sz="half" idx="3"/>
          </p:nvPr>
        </p:nvSpPr>
        <p:spPr>
          <a:xfrm>
            <a:off x="5303877" y="2343208"/>
            <a:ext cx="4615062" cy="825072"/>
          </a:xfrm>
        </p:spPr>
        <p:txBody>
          <a:bodyPr lIns="54517" tIns="0" rIns="54517" bIns="0" anchor="ctr"/>
          <a:lstStyle>
            <a:lvl1pPr marL="0" indent="0">
              <a:buNone/>
              <a:defRPr sz="2900" b="1" cap="none" baseline="0">
                <a:solidFill>
                  <a:schemeClr val="tx2"/>
                </a:solidFill>
                <a:effectLst/>
              </a:defRPr>
            </a:lvl1pPr>
            <a:lvl2pPr>
              <a:buNone/>
              <a:defRPr sz="2400" b="1"/>
            </a:lvl2pPr>
            <a:lvl3pPr>
              <a:buNone/>
              <a:defRPr sz="2100" b="1"/>
            </a:lvl3pPr>
            <a:lvl4pPr>
              <a:buNone/>
              <a:defRPr sz="1900" b="1"/>
            </a:lvl4pPr>
            <a:lvl5pPr>
              <a:buNone/>
              <a:defRPr sz="1900" b="1"/>
            </a:lvl5pPr>
          </a:lstStyle>
          <a:p>
            <a:pPr lvl="0"/>
            <a:r>
              <a:rPr lang="en-US" smtClean="0"/>
              <a:t>Click to edit Master text styles</a:t>
            </a:r>
          </a:p>
        </p:txBody>
      </p:sp>
      <p:sp>
        <p:nvSpPr>
          <p:cNvPr id="5" name="Content Placeholder 4"/>
          <p:cNvSpPr>
            <a:spLocks noGrp="1"/>
          </p:cNvSpPr>
          <p:nvPr>
            <p:ph sz="quarter" idx="2"/>
          </p:nvPr>
        </p:nvSpPr>
        <p:spPr>
          <a:xfrm>
            <a:off x="522049" y="3168280"/>
            <a:ext cx="4613250" cy="4845429"/>
          </a:xfrm>
        </p:spPr>
        <p:txBody>
          <a:bodyPr tIns="0"/>
          <a:lstStyle>
            <a:lvl1pPr>
              <a:defRPr sz="2600"/>
            </a:lvl1pPr>
            <a:lvl2pPr>
              <a:defRPr sz="2400"/>
            </a:lvl2pPr>
            <a:lvl3pPr>
              <a:defRPr sz="2100"/>
            </a:lvl3pPr>
            <a:lvl4pPr>
              <a:defRPr sz="1900"/>
            </a:lvl4pPr>
            <a:lvl5pPr>
              <a:defRPr sz="1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5303877" y="3168280"/>
            <a:ext cx="4615062" cy="4845429"/>
          </a:xfrm>
        </p:spPr>
        <p:txBody>
          <a:bodyPr tIns="0"/>
          <a:lstStyle>
            <a:lvl1pPr>
              <a:defRPr sz="2600"/>
            </a:lvl1pPr>
            <a:lvl2pPr>
              <a:defRPr sz="2400"/>
            </a:lvl2pPr>
            <a:lvl3pPr>
              <a:defRPr sz="2100"/>
            </a:lvl3pPr>
            <a:lvl4pPr>
              <a:defRPr sz="1900"/>
            </a:lvl4pPr>
            <a:lvl5pPr>
              <a:defRPr sz="1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54B7F3D9-7D5F-461B-AD46-3F6A4BC04FB4}" type="datetime1">
              <a:rPr lang="pt-BR"/>
              <a:pPr>
                <a:defRPr/>
              </a:pPr>
              <a:t>26/05/2015</a:t>
            </a:fld>
            <a:endParaRPr lang="pt-BR"/>
          </a:p>
        </p:txBody>
      </p:sp>
      <p:sp>
        <p:nvSpPr>
          <p:cNvPr id="8"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9" name="Slide Number Placeholder 17"/>
          <p:cNvSpPr>
            <a:spLocks noGrp="1"/>
          </p:cNvSpPr>
          <p:nvPr>
            <p:ph type="sldNum" sz="quarter" idx="12"/>
          </p:nvPr>
        </p:nvSpPr>
        <p:spPr/>
        <p:txBody>
          <a:bodyPr/>
          <a:lstStyle>
            <a:lvl1pPr>
              <a:defRPr/>
            </a:lvl1pPr>
          </a:lstStyle>
          <a:p>
            <a:pPr>
              <a:defRPr/>
            </a:pPr>
            <a:fld id="{6B9D255E-65A6-41C5-83FD-27122990FCE7}" type="slidenum">
              <a:rPr lang="pt-BR"/>
              <a:pPr>
                <a:defRPr/>
              </a:pPr>
              <a:t>‹#›</a:t>
            </a:fld>
            <a:endParaRPr lang="pt-BR"/>
          </a:p>
        </p:txBody>
      </p:sp>
    </p:spTree>
    <p:extLst>
      <p:ext uri="{BB962C8B-B14F-4D97-AF65-F5344CB8AC3E}">
        <p14:creationId xmlns:p14="http://schemas.microsoft.com/office/powerpoint/2010/main" val="1434855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22050" y="887118"/>
            <a:ext cx="9483897" cy="1440127"/>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6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8326F150-954A-4D18-992C-D25499C0DB80}" type="datetime1">
              <a:rPr lang="pt-BR"/>
              <a:pPr>
                <a:defRPr/>
              </a:pPr>
              <a:t>26/05/2015</a:t>
            </a:fld>
            <a:endParaRPr lang="pt-BR"/>
          </a:p>
        </p:txBody>
      </p:sp>
      <p:sp>
        <p:nvSpPr>
          <p:cNvPr id="4"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5" name="Slide Number Placeholder 17"/>
          <p:cNvSpPr>
            <a:spLocks noGrp="1"/>
          </p:cNvSpPr>
          <p:nvPr>
            <p:ph type="sldNum" sz="quarter" idx="12"/>
          </p:nvPr>
        </p:nvSpPr>
        <p:spPr/>
        <p:txBody>
          <a:bodyPr/>
          <a:lstStyle>
            <a:lvl1pPr>
              <a:defRPr/>
            </a:lvl1pPr>
          </a:lstStyle>
          <a:p>
            <a:pPr>
              <a:defRPr/>
            </a:pPr>
            <a:fld id="{0A01AB5B-FBEC-4A01-9271-DE6A7C2C0B34}" type="slidenum">
              <a:rPr lang="pt-BR"/>
              <a:pPr>
                <a:defRPr/>
              </a:pPr>
              <a:t>‹#›</a:t>
            </a:fld>
            <a:endParaRPr lang="pt-BR"/>
          </a:p>
        </p:txBody>
      </p:sp>
    </p:spTree>
    <p:extLst>
      <p:ext uri="{BB962C8B-B14F-4D97-AF65-F5344CB8AC3E}">
        <p14:creationId xmlns:p14="http://schemas.microsoft.com/office/powerpoint/2010/main" val="3269298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D9EADE8-0927-419D-9DAC-7904757C7D00}" type="datetime1">
              <a:rPr lang="pt-BR"/>
              <a:pPr>
                <a:defRPr/>
              </a:pPr>
              <a:t>26/05/2015</a:t>
            </a:fld>
            <a:endParaRPr lang="pt-BR"/>
          </a:p>
        </p:txBody>
      </p:sp>
      <p:sp>
        <p:nvSpPr>
          <p:cNvPr id="3"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4" name="Slide Number Placeholder 17"/>
          <p:cNvSpPr>
            <a:spLocks noGrp="1"/>
          </p:cNvSpPr>
          <p:nvPr>
            <p:ph type="sldNum" sz="quarter" idx="12"/>
          </p:nvPr>
        </p:nvSpPr>
        <p:spPr/>
        <p:txBody>
          <a:bodyPr/>
          <a:lstStyle>
            <a:lvl1pPr>
              <a:defRPr/>
            </a:lvl1pPr>
          </a:lstStyle>
          <a:p>
            <a:pPr>
              <a:defRPr/>
            </a:pPr>
            <a:fld id="{8F88900F-0BF4-4867-8E96-BD76F6C67162}" type="slidenum">
              <a:rPr lang="pt-BR"/>
              <a:pPr>
                <a:defRPr/>
              </a:pPr>
              <a:t>‹#›</a:t>
            </a:fld>
            <a:endParaRPr lang="pt-BR"/>
          </a:p>
        </p:txBody>
      </p:sp>
    </p:spTree>
    <p:extLst>
      <p:ext uri="{BB962C8B-B14F-4D97-AF65-F5344CB8AC3E}">
        <p14:creationId xmlns:p14="http://schemas.microsoft.com/office/powerpoint/2010/main" val="3008661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3074" y="648060"/>
            <a:ext cx="3132296" cy="1464129"/>
          </a:xfrm>
        </p:spPr>
        <p:txBody>
          <a:bodyPr>
            <a:noAutofit/>
          </a:bodyPr>
          <a:lstStyle>
            <a:lvl1pPr algn="l" rtl="0">
              <a:spcBef>
                <a:spcPct val="0"/>
              </a:spcBef>
              <a:buNone/>
              <a:defRPr sz="31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783074" y="2112186"/>
            <a:ext cx="3132296" cy="5760509"/>
          </a:xfrm>
        </p:spPr>
        <p:txBody>
          <a:bodyPr lIns="21807" rIns="21807"/>
          <a:lstStyle>
            <a:lvl1pPr marL="0" indent="0" algn="l">
              <a:buNone/>
              <a:defRPr sz="1700"/>
            </a:lvl1pPr>
            <a:lvl2pPr indent="0" algn="l">
              <a:buNone/>
              <a:defRPr sz="1400"/>
            </a:lvl2pPr>
            <a:lvl3pPr indent="0" algn="l">
              <a:buNone/>
              <a:defRPr sz="1200"/>
            </a:lvl3pPr>
            <a:lvl4pPr indent="0" algn="l">
              <a:buNone/>
              <a:defRPr sz="1100"/>
            </a:lvl4pPr>
            <a:lvl5pPr indent="0" algn="l">
              <a:buNone/>
              <a:defRPr sz="1100"/>
            </a:lvl5pPr>
          </a:lstStyle>
          <a:p>
            <a:pPr lvl="0"/>
            <a:r>
              <a:rPr lang="en-US" smtClean="0"/>
              <a:t>Click to edit Master text styles</a:t>
            </a:r>
          </a:p>
        </p:txBody>
      </p:sp>
      <p:sp>
        <p:nvSpPr>
          <p:cNvPr id="4" name="Content Placeholder 3"/>
          <p:cNvSpPr>
            <a:spLocks noGrp="1"/>
          </p:cNvSpPr>
          <p:nvPr>
            <p:ph sz="half" idx="1"/>
          </p:nvPr>
        </p:nvSpPr>
        <p:spPr>
          <a:xfrm>
            <a:off x="4082136" y="2112186"/>
            <a:ext cx="5836802" cy="5760509"/>
          </a:xfrm>
        </p:spPr>
        <p:txBody>
          <a:bodyPr tIns="0"/>
          <a:lstStyle>
            <a:lvl1pPr>
              <a:defRPr sz="3300"/>
            </a:lvl1pPr>
            <a:lvl2pPr>
              <a:defRPr sz="3100"/>
            </a:lvl2pPr>
            <a:lvl3pPr>
              <a:defRPr sz="2900"/>
            </a:lvl3pPr>
            <a:lvl4pPr>
              <a:defRPr sz="2400"/>
            </a:lvl4pPr>
            <a:lvl5pPr>
              <a:defRPr sz="2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F85B5CF4-64BD-4F61-88BC-DE7F7EE71486}" type="datetime1">
              <a:rPr lang="pt-BR"/>
              <a:pPr>
                <a:defRPr/>
              </a:pPr>
              <a:t>26/05/2015</a:t>
            </a:fld>
            <a:endParaRPr lang="pt-BR"/>
          </a:p>
        </p:txBody>
      </p:sp>
      <p:sp>
        <p:nvSpPr>
          <p:cNvPr id="6" name="Footer Placeholder 21"/>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7" name="Slide Number Placeholder 17"/>
          <p:cNvSpPr>
            <a:spLocks noGrp="1"/>
          </p:cNvSpPr>
          <p:nvPr>
            <p:ph type="sldNum" sz="quarter" idx="12"/>
          </p:nvPr>
        </p:nvSpPr>
        <p:spPr/>
        <p:txBody>
          <a:bodyPr/>
          <a:lstStyle>
            <a:lvl1pPr>
              <a:defRPr/>
            </a:lvl1pPr>
          </a:lstStyle>
          <a:p>
            <a:pPr>
              <a:defRPr/>
            </a:pPr>
            <a:fld id="{3A6FC8E5-C0C9-4DFD-ABB3-87DFACEBEE4F}" type="slidenum">
              <a:rPr lang="pt-BR"/>
              <a:pPr>
                <a:defRPr/>
              </a:pPr>
              <a:t>‹#›</a:t>
            </a:fld>
            <a:endParaRPr lang="pt-BR"/>
          </a:p>
        </p:txBody>
      </p:sp>
    </p:spTree>
    <p:extLst>
      <p:ext uri="{BB962C8B-B14F-4D97-AF65-F5344CB8AC3E}">
        <p14:creationId xmlns:p14="http://schemas.microsoft.com/office/powerpoint/2010/main" val="2266513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614738" y="1395413"/>
            <a:ext cx="6003925" cy="5184775"/>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109033" tIns="54517" rIns="109033" bIns="54517" anchor="ctr"/>
          <a:lstStyle/>
          <a:p>
            <a:pPr algn="ctr">
              <a:defRPr/>
            </a:pPr>
            <a:endParaRPr lang="en-US"/>
          </a:p>
        </p:txBody>
      </p:sp>
      <p:sp>
        <p:nvSpPr>
          <p:cNvPr id="6" name="Right Triangle 5"/>
          <p:cNvSpPr/>
          <p:nvPr/>
        </p:nvSpPr>
        <p:spPr>
          <a:xfrm rot="420000" flipV="1">
            <a:off x="9139238" y="6753225"/>
            <a:ext cx="177800" cy="195263"/>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109033" tIns="54517" rIns="109033" bIns="54517" anchor="ctr"/>
          <a:lstStyle/>
          <a:p>
            <a:pPr algn="ctr">
              <a:defRPr/>
            </a:pPr>
            <a:endParaRPr lang="en-US"/>
          </a:p>
        </p:txBody>
      </p:sp>
      <p:sp>
        <p:nvSpPr>
          <p:cNvPr id="7" name="Freeform 6"/>
          <p:cNvSpPr>
            <a:spLocks/>
          </p:cNvSpPr>
          <p:nvPr/>
        </p:nvSpPr>
        <p:spPr bwMode="auto">
          <a:xfrm flipV="1">
            <a:off x="-11113" y="7327900"/>
            <a:ext cx="10463213" cy="131286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109033" tIns="54517" rIns="109033" bIns="54517"/>
          <a:lstStyle/>
          <a:p>
            <a:pPr>
              <a:defRPr/>
            </a:pPr>
            <a:endParaRPr lang="en-US">
              <a:latin typeface="+mn-lt"/>
            </a:endParaRPr>
          </a:p>
        </p:txBody>
      </p:sp>
      <p:sp>
        <p:nvSpPr>
          <p:cNvPr id="8" name="Freeform 7"/>
          <p:cNvSpPr>
            <a:spLocks/>
          </p:cNvSpPr>
          <p:nvPr/>
        </p:nvSpPr>
        <p:spPr bwMode="auto">
          <a:xfrm flipV="1">
            <a:off x="5002213" y="7835900"/>
            <a:ext cx="5438775" cy="80486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109033" tIns="54517" rIns="109033" bIns="54517"/>
          <a:lstStyle/>
          <a:p>
            <a:pPr>
              <a:defRPr/>
            </a:pPr>
            <a:endParaRPr lang="en-US">
              <a:latin typeface="+mn-lt"/>
            </a:endParaRPr>
          </a:p>
        </p:txBody>
      </p:sp>
      <p:sp>
        <p:nvSpPr>
          <p:cNvPr id="2" name="Title 1"/>
          <p:cNvSpPr>
            <a:spLocks noGrp="1"/>
          </p:cNvSpPr>
          <p:nvPr>
            <p:ph type="title"/>
          </p:nvPr>
        </p:nvSpPr>
        <p:spPr>
          <a:xfrm>
            <a:off x="696066" y="1482961"/>
            <a:ext cx="2526719" cy="1994029"/>
          </a:xfrm>
        </p:spPr>
        <p:txBody>
          <a:bodyPr lIns="54517" rIns="54517" bIns="54517"/>
          <a:lstStyle>
            <a:lvl1pPr algn="l">
              <a:buNone/>
              <a:defRPr sz="24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96066" y="3564139"/>
            <a:ext cx="2523239" cy="2745842"/>
          </a:xfrm>
        </p:spPr>
        <p:txBody>
          <a:bodyPr lIns="76323" rIns="54517"/>
          <a:lstStyle>
            <a:lvl1pPr marL="0" indent="0" algn="l">
              <a:spcBef>
                <a:spcPts val="298"/>
              </a:spcBef>
              <a:buFontTx/>
              <a:buNone/>
              <a:defRPr sz="1600"/>
            </a:lvl1pPr>
            <a:lvl2pPr>
              <a:defRPr sz="1400"/>
            </a:lvl2pPr>
            <a:lvl3pPr>
              <a:defRPr sz="1200"/>
            </a:lvl3pPr>
            <a:lvl4pPr>
              <a:defRPr sz="1100"/>
            </a:lvl4pPr>
            <a:lvl5pPr>
              <a:defRPr sz="1100"/>
            </a:lvl5pPr>
          </a:lstStyle>
          <a:p>
            <a:pPr lvl="0"/>
            <a:r>
              <a:rPr lang="en-US" smtClean="0"/>
              <a:t>Click to edit Master text styles</a:t>
            </a:r>
          </a:p>
        </p:txBody>
      </p:sp>
      <p:sp>
        <p:nvSpPr>
          <p:cNvPr id="3" name="Picture Placeholder 2"/>
          <p:cNvSpPr>
            <a:spLocks noGrp="1"/>
          </p:cNvSpPr>
          <p:nvPr>
            <p:ph type="pic" idx="1"/>
          </p:nvPr>
        </p:nvSpPr>
        <p:spPr>
          <a:xfrm rot="420000">
            <a:off x="3980219" y="1511336"/>
            <a:ext cx="5272699" cy="4954037"/>
          </a:xfrm>
          <a:prstGeom prst="rect">
            <a:avLst/>
          </a:prstGeom>
          <a:solidFill>
            <a:schemeClr val="bg2"/>
          </a:solidFill>
          <a:ln w="3000" cap="rnd">
            <a:solidFill>
              <a:srgbClr val="C0C0C0"/>
            </a:solidFill>
            <a:round/>
          </a:ln>
          <a:effectLst/>
        </p:spPr>
        <p:txBody>
          <a:bodyPr>
            <a:normAutofit/>
          </a:bodyPr>
          <a:lstStyle>
            <a:lvl1pPr marL="0" indent="0">
              <a:buNone/>
              <a:defRPr sz="38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EFC2D269-DE9A-453F-8E75-A30A2A864BD9}" type="datetime1">
              <a:rPr lang="pt-BR"/>
              <a:pPr>
                <a:defRPr/>
              </a:pPr>
              <a:t>26/05/2015</a:t>
            </a:fld>
            <a:endParaRPr lang="pt-BR"/>
          </a:p>
        </p:txBody>
      </p:sp>
      <p:sp>
        <p:nvSpPr>
          <p:cNvPr id="10" name="Footer Placeholder 5"/>
          <p:cNvSpPr>
            <a:spLocks noGrp="1"/>
          </p:cNvSpPr>
          <p:nvPr>
            <p:ph type="ftr" sz="quarter" idx="11"/>
          </p:nvPr>
        </p:nvSpPr>
        <p:spPr/>
        <p:txBody>
          <a:bodyPr/>
          <a:lstStyle>
            <a:lvl1pPr>
              <a:defRPr/>
            </a:lvl1pPr>
          </a:lstStyle>
          <a:p>
            <a:pPr>
              <a:defRPr/>
            </a:pPr>
            <a:r>
              <a:rPr lang="pt-BR"/>
              <a:t>CEAGEN - Centro de Estudos Avançados em Economia e Gestão Estratégica de Negócios </a:t>
            </a:r>
          </a:p>
        </p:txBody>
      </p:sp>
      <p:sp>
        <p:nvSpPr>
          <p:cNvPr id="11" name="Slide Number Placeholder 6"/>
          <p:cNvSpPr>
            <a:spLocks noGrp="1"/>
          </p:cNvSpPr>
          <p:nvPr>
            <p:ph type="sldNum" sz="quarter" idx="12"/>
          </p:nvPr>
        </p:nvSpPr>
        <p:spPr>
          <a:xfrm>
            <a:off x="9223375" y="8008938"/>
            <a:ext cx="695325" cy="460375"/>
          </a:xfrm>
        </p:spPr>
        <p:txBody>
          <a:bodyPr/>
          <a:lstStyle>
            <a:lvl1pPr>
              <a:defRPr/>
            </a:lvl1pPr>
          </a:lstStyle>
          <a:p>
            <a:pPr>
              <a:defRPr/>
            </a:pPr>
            <a:fld id="{3582075C-A8DA-4E46-90AA-0AAB1187EB44}" type="slidenum">
              <a:rPr lang="pt-BR"/>
              <a:pPr>
                <a:defRPr/>
              </a:pPr>
              <a:t>‹#›</a:t>
            </a:fld>
            <a:endParaRPr lang="pt-BR"/>
          </a:p>
        </p:txBody>
      </p:sp>
    </p:spTree>
    <p:extLst>
      <p:ext uri="{BB962C8B-B14F-4D97-AF65-F5344CB8AC3E}">
        <p14:creationId xmlns:p14="http://schemas.microsoft.com/office/powerpoint/2010/main" val="2280465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1113" y="-9525"/>
            <a:ext cx="10463213" cy="131286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109033" tIns="54517" rIns="109033" bIns="54517"/>
          <a:lstStyle/>
          <a:p>
            <a:pPr>
              <a:defRPr/>
            </a:pPr>
            <a:endParaRPr lang="en-US">
              <a:latin typeface="+mn-lt"/>
            </a:endParaRPr>
          </a:p>
        </p:txBody>
      </p:sp>
      <p:sp>
        <p:nvSpPr>
          <p:cNvPr id="8" name="Freeform 7"/>
          <p:cNvSpPr>
            <a:spLocks/>
          </p:cNvSpPr>
          <p:nvPr/>
        </p:nvSpPr>
        <p:spPr bwMode="auto">
          <a:xfrm>
            <a:off x="5002213" y="-9525"/>
            <a:ext cx="5438775" cy="80486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109033" tIns="54517" rIns="109033" bIns="54517"/>
          <a:lstStyle/>
          <a:p>
            <a:pPr>
              <a:defRPr/>
            </a:pPr>
            <a:endParaRPr lang="en-US">
              <a:latin typeface="+mn-lt"/>
            </a:endParaRPr>
          </a:p>
        </p:txBody>
      </p:sp>
      <p:sp>
        <p:nvSpPr>
          <p:cNvPr id="1028" name="Title Placeholder 8"/>
          <p:cNvSpPr>
            <a:spLocks noGrp="1"/>
          </p:cNvSpPr>
          <p:nvPr>
            <p:ph type="title"/>
          </p:nvPr>
        </p:nvSpPr>
        <p:spPr bwMode="auto">
          <a:xfrm>
            <a:off x="522288" y="887413"/>
            <a:ext cx="9396412"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4517" rIns="0" bIns="0" numCol="1" anchor="b" anchorCtr="0" compatLnSpc="1">
            <a:prstTxWarp prst="textNoShape">
              <a:avLst/>
            </a:prstTxWarp>
          </a:bodyPr>
          <a:lstStyle/>
          <a:p>
            <a:pPr lvl="0"/>
            <a:r>
              <a:rPr lang="en-US" altLang="pt-BR" smtClean="0"/>
              <a:t>Click to edit Master title style</a:t>
            </a:r>
          </a:p>
        </p:txBody>
      </p:sp>
      <p:sp>
        <p:nvSpPr>
          <p:cNvPr id="1029" name="Text Placeholder 29"/>
          <p:cNvSpPr>
            <a:spLocks noGrp="1"/>
          </p:cNvSpPr>
          <p:nvPr>
            <p:ph type="body" idx="1"/>
          </p:nvPr>
        </p:nvSpPr>
        <p:spPr bwMode="auto">
          <a:xfrm>
            <a:off x="522288" y="2438400"/>
            <a:ext cx="9396412" cy="553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9033" tIns="54517" rIns="109033" bIns="54517" numCol="1" anchor="t" anchorCtr="0" compatLnSpc="1">
            <a:prstTxWarp prst="textNoShape">
              <a:avLst/>
            </a:prstTxWarp>
          </a:bodyPr>
          <a:lstStyle/>
          <a:p>
            <a:pPr lvl="0"/>
            <a:r>
              <a:rPr lang="en-US" altLang="pt-BR" smtClean="0"/>
              <a:t>Click to edit Master text styles</a:t>
            </a:r>
          </a:p>
          <a:p>
            <a:pPr lvl="1"/>
            <a:r>
              <a:rPr lang="en-US" altLang="pt-BR" smtClean="0"/>
              <a:t>Second level</a:t>
            </a:r>
          </a:p>
          <a:p>
            <a:pPr lvl="2"/>
            <a:r>
              <a:rPr lang="en-US" altLang="pt-BR" smtClean="0"/>
              <a:t>Third level</a:t>
            </a:r>
          </a:p>
          <a:p>
            <a:pPr lvl="3"/>
            <a:r>
              <a:rPr lang="en-US" altLang="pt-BR" smtClean="0"/>
              <a:t>Fourth level</a:t>
            </a:r>
          </a:p>
          <a:p>
            <a:pPr lvl="4"/>
            <a:r>
              <a:rPr lang="en-US" altLang="pt-BR" smtClean="0"/>
              <a:t>Fifth level</a:t>
            </a:r>
          </a:p>
        </p:txBody>
      </p:sp>
      <p:sp>
        <p:nvSpPr>
          <p:cNvPr id="10" name="Date Placeholder 9"/>
          <p:cNvSpPr>
            <a:spLocks noGrp="1"/>
          </p:cNvSpPr>
          <p:nvPr>
            <p:ph type="dt" sz="half" idx="2"/>
          </p:nvPr>
        </p:nvSpPr>
        <p:spPr>
          <a:xfrm>
            <a:off x="522288" y="8008938"/>
            <a:ext cx="2435225" cy="460375"/>
          </a:xfrm>
          <a:prstGeom prst="rect">
            <a:avLst/>
          </a:prstGeom>
        </p:spPr>
        <p:txBody>
          <a:bodyPr vert="horz" lIns="0" tIns="0" rIns="0" bIns="0" anchor="b"/>
          <a:lstStyle>
            <a:lvl1pPr algn="l" eaLnBrk="1" latinLnBrk="0" hangingPunct="1">
              <a:defRPr kumimoji="0" sz="1400">
                <a:solidFill>
                  <a:schemeClr val="tx2">
                    <a:shade val="90000"/>
                  </a:schemeClr>
                </a:solidFill>
              </a:defRPr>
            </a:lvl1pPr>
          </a:lstStyle>
          <a:p>
            <a:pPr>
              <a:defRPr/>
            </a:pPr>
            <a:fld id="{FE7050B5-3AA6-49EB-B2F1-6EAD2817900E}" type="datetime1">
              <a:rPr lang="pt-BR"/>
              <a:pPr>
                <a:defRPr/>
              </a:pPr>
              <a:t>26/05/2015</a:t>
            </a:fld>
            <a:endParaRPr lang="pt-BR"/>
          </a:p>
        </p:txBody>
      </p:sp>
      <p:sp>
        <p:nvSpPr>
          <p:cNvPr id="22" name="Footer Placeholder 21"/>
          <p:cNvSpPr>
            <a:spLocks noGrp="1"/>
          </p:cNvSpPr>
          <p:nvPr>
            <p:ph type="ftr" sz="quarter" idx="3"/>
          </p:nvPr>
        </p:nvSpPr>
        <p:spPr>
          <a:xfrm>
            <a:off x="3044825" y="8008938"/>
            <a:ext cx="3829050" cy="460375"/>
          </a:xfrm>
          <a:prstGeom prst="rect">
            <a:avLst/>
          </a:prstGeom>
        </p:spPr>
        <p:txBody>
          <a:bodyPr vert="horz" lIns="0" tIns="0" rIns="0" bIns="0" anchor="b"/>
          <a:lstStyle>
            <a:lvl1pPr algn="l" eaLnBrk="1" latinLnBrk="0" hangingPunct="1">
              <a:defRPr kumimoji="0" sz="1400">
                <a:solidFill>
                  <a:schemeClr val="tx2">
                    <a:shade val="90000"/>
                  </a:schemeClr>
                </a:solidFill>
              </a:defRPr>
            </a:lvl1pPr>
          </a:lstStyle>
          <a:p>
            <a:pPr>
              <a:defRPr/>
            </a:pPr>
            <a:r>
              <a:rPr lang="pt-BR"/>
              <a:t>CEAGEN - Centro de Estudos Avançados em Economia e Gestão Estratégica de Negócios </a:t>
            </a:r>
          </a:p>
        </p:txBody>
      </p:sp>
      <p:sp>
        <p:nvSpPr>
          <p:cNvPr id="18" name="Slide Number Placeholder 17"/>
          <p:cNvSpPr>
            <a:spLocks noGrp="1"/>
          </p:cNvSpPr>
          <p:nvPr>
            <p:ph type="sldNum" sz="quarter" idx="4"/>
          </p:nvPr>
        </p:nvSpPr>
        <p:spPr>
          <a:xfrm>
            <a:off x="9048750" y="8008938"/>
            <a:ext cx="869950" cy="460375"/>
          </a:xfrm>
          <a:prstGeom prst="rect">
            <a:avLst/>
          </a:prstGeom>
        </p:spPr>
        <p:txBody>
          <a:bodyPr vert="horz" lIns="0" tIns="0" rIns="0" bIns="0" anchor="b"/>
          <a:lstStyle>
            <a:lvl1pPr algn="r" eaLnBrk="1" latinLnBrk="0" hangingPunct="1">
              <a:defRPr kumimoji="0" sz="1400">
                <a:solidFill>
                  <a:schemeClr val="tx2">
                    <a:shade val="90000"/>
                  </a:schemeClr>
                </a:solidFill>
              </a:defRPr>
            </a:lvl1pPr>
          </a:lstStyle>
          <a:p>
            <a:pPr>
              <a:defRPr/>
            </a:pPr>
            <a:fld id="{2CD68EB7-8862-44E4-B04B-AF7A990E06D2}" type="slidenum">
              <a:rPr lang="pt-BR"/>
              <a:pPr>
                <a:defRPr/>
              </a:pPr>
              <a:t>‹#›</a:t>
            </a:fld>
            <a:endParaRPr lang="pt-BR"/>
          </a:p>
        </p:txBody>
      </p:sp>
      <p:grpSp>
        <p:nvGrpSpPr>
          <p:cNvPr id="1033" name="Group 1"/>
          <p:cNvGrpSpPr>
            <a:grpSpLocks/>
          </p:cNvGrpSpPr>
          <p:nvPr/>
        </p:nvGrpSpPr>
        <p:grpSpPr bwMode="auto">
          <a:xfrm>
            <a:off x="-22225" y="255588"/>
            <a:ext cx="10483850" cy="817562"/>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86" r:id="rId1"/>
    <p:sldLayoutId id="2147484078" r:id="rId2"/>
    <p:sldLayoutId id="2147484087" r:id="rId3"/>
    <p:sldLayoutId id="2147484079" r:id="rId4"/>
    <p:sldLayoutId id="2147484080" r:id="rId5"/>
    <p:sldLayoutId id="2147484081" r:id="rId6"/>
    <p:sldLayoutId id="2147484082" r:id="rId7"/>
    <p:sldLayoutId id="2147484083" r:id="rId8"/>
    <p:sldLayoutId id="2147484088" r:id="rId9"/>
    <p:sldLayoutId id="2147484084" r:id="rId10"/>
    <p:sldLayoutId id="2147484085" r:id="rId11"/>
  </p:sldLayoutIdLst>
  <p:timing>
    <p:tnLst>
      <p:par>
        <p:cTn id="1" dur="indefinite" restart="never" nodeType="tmRoot"/>
      </p:par>
    </p:tnLst>
  </p:timing>
  <p:hf hdr="0" dt="0"/>
  <p:txStyles>
    <p:titleStyle>
      <a:lvl1pPr algn="l" rtl="0" eaLnBrk="0" fontAlgn="base" hangingPunct="0">
        <a:spcBef>
          <a:spcPct val="0"/>
        </a:spcBef>
        <a:spcAft>
          <a:spcPct val="0"/>
        </a:spcAft>
        <a:defRPr sz="6000" kern="1200">
          <a:solidFill>
            <a:schemeClr val="tx2"/>
          </a:solidFill>
          <a:latin typeface="+mj-lt"/>
          <a:ea typeface="+mj-ea"/>
          <a:cs typeface="+mj-cs"/>
        </a:defRPr>
      </a:lvl1pPr>
      <a:lvl2pPr algn="l" rtl="0" eaLnBrk="0" fontAlgn="base" hangingPunct="0">
        <a:spcBef>
          <a:spcPct val="0"/>
        </a:spcBef>
        <a:spcAft>
          <a:spcPct val="0"/>
        </a:spcAft>
        <a:defRPr sz="6000">
          <a:solidFill>
            <a:schemeClr val="tx2"/>
          </a:solidFill>
          <a:latin typeface="Calibri" pitchFamily="34" charset="0"/>
        </a:defRPr>
      </a:lvl2pPr>
      <a:lvl3pPr algn="l" rtl="0" eaLnBrk="0" fontAlgn="base" hangingPunct="0">
        <a:spcBef>
          <a:spcPct val="0"/>
        </a:spcBef>
        <a:spcAft>
          <a:spcPct val="0"/>
        </a:spcAft>
        <a:defRPr sz="6000">
          <a:solidFill>
            <a:schemeClr val="tx2"/>
          </a:solidFill>
          <a:latin typeface="Calibri" pitchFamily="34" charset="0"/>
        </a:defRPr>
      </a:lvl3pPr>
      <a:lvl4pPr algn="l" rtl="0" eaLnBrk="0" fontAlgn="base" hangingPunct="0">
        <a:spcBef>
          <a:spcPct val="0"/>
        </a:spcBef>
        <a:spcAft>
          <a:spcPct val="0"/>
        </a:spcAft>
        <a:defRPr sz="6000">
          <a:solidFill>
            <a:schemeClr val="tx2"/>
          </a:solidFill>
          <a:latin typeface="Calibri" pitchFamily="34" charset="0"/>
        </a:defRPr>
      </a:lvl4pPr>
      <a:lvl5pPr algn="l" rtl="0" eaLnBrk="0" fontAlgn="base" hangingPunct="0">
        <a:spcBef>
          <a:spcPct val="0"/>
        </a:spcBef>
        <a:spcAft>
          <a:spcPct val="0"/>
        </a:spcAft>
        <a:defRPr sz="6000">
          <a:solidFill>
            <a:schemeClr val="tx2"/>
          </a:solidFill>
          <a:latin typeface="Calibri" pitchFamily="34" charset="0"/>
        </a:defRPr>
      </a:lvl5pPr>
      <a:lvl6pPr marL="457200" algn="l" rtl="0" fontAlgn="base">
        <a:spcBef>
          <a:spcPct val="0"/>
        </a:spcBef>
        <a:spcAft>
          <a:spcPct val="0"/>
        </a:spcAft>
        <a:defRPr sz="6000">
          <a:solidFill>
            <a:schemeClr val="tx2"/>
          </a:solidFill>
          <a:latin typeface="Calibri" pitchFamily="34" charset="0"/>
        </a:defRPr>
      </a:lvl6pPr>
      <a:lvl7pPr marL="914400" algn="l" rtl="0" fontAlgn="base">
        <a:spcBef>
          <a:spcPct val="0"/>
        </a:spcBef>
        <a:spcAft>
          <a:spcPct val="0"/>
        </a:spcAft>
        <a:defRPr sz="6000">
          <a:solidFill>
            <a:schemeClr val="tx2"/>
          </a:solidFill>
          <a:latin typeface="Calibri" pitchFamily="34" charset="0"/>
        </a:defRPr>
      </a:lvl7pPr>
      <a:lvl8pPr marL="1371600" algn="l" rtl="0" fontAlgn="base">
        <a:spcBef>
          <a:spcPct val="0"/>
        </a:spcBef>
        <a:spcAft>
          <a:spcPct val="0"/>
        </a:spcAft>
        <a:defRPr sz="6000">
          <a:solidFill>
            <a:schemeClr val="tx2"/>
          </a:solidFill>
          <a:latin typeface="Calibri" pitchFamily="34" charset="0"/>
        </a:defRPr>
      </a:lvl8pPr>
      <a:lvl9pPr marL="1828800" algn="l" rtl="0" fontAlgn="base">
        <a:spcBef>
          <a:spcPct val="0"/>
        </a:spcBef>
        <a:spcAft>
          <a:spcPct val="0"/>
        </a:spcAft>
        <a:defRPr sz="6000">
          <a:solidFill>
            <a:schemeClr val="tx2"/>
          </a:solidFill>
          <a:latin typeface="Calibri" pitchFamily="34" charset="0"/>
        </a:defRPr>
      </a:lvl9pPr>
    </p:titleStyle>
    <p:bodyStyle>
      <a:lvl1pPr marL="327025" indent="-327025" algn="l" rtl="0" eaLnBrk="0" fontAlgn="base" hangingPunct="0">
        <a:spcBef>
          <a:spcPct val="20000"/>
        </a:spcBef>
        <a:spcAft>
          <a:spcPct val="0"/>
        </a:spcAft>
        <a:buClr>
          <a:srgbClr val="0BD0D9"/>
        </a:buClr>
        <a:buSzPct val="95000"/>
        <a:buFont typeface="Wingdings 2" pitchFamily="18" charset="2"/>
        <a:buChar char=""/>
        <a:defRPr sz="3100" kern="1200">
          <a:solidFill>
            <a:schemeClr val="tx1"/>
          </a:solidFill>
          <a:latin typeface="+mn-lt"/>
          <a:ea typeface="+mn-ea"/>
          <a:cs typeface="+mn-cs"/>
        </a:defRPr>
      </a:lvl1pPr>
      <a:lvl2pPr marL="762000" indent="-293688" algn="l" rtl="0" eaLnBrk="0" fontAlgn="base" hangingPunct="0">
        <a:spcBef>
          <a:spcPct val="20000"/>
        </a:spcBef>
        <a:spcAft>
          <a:spcPct val="0"/>
        </a:spcAft>
        <a:buClr>
          <a:schemeClr val="accent1"/>
        </a:buClr>
        <a:buSzPct val="85000"/>
        <a:buFont typeface="Wingdings 2" pitchFamily="18" charset="2"/>
        <a:buChar char=""/>
        <a:defRPr sz="2900" kern="1200">
          <a:solidFill>
            <a:schemeClr val="tx1"/>
          </a:solidFill>
          <a:latin typeface="+mn-lt"/>
          <a:ea typeface="+mn-ea"/>
          <a:cs typeface="+mn-cs"/>
        </a:defRPr>
      </a:lvl2pPr>
      <a:lvl3pPr marL="1089025" indent="-293688" algn="l" rtl="0" eaLnBrk="0" fontAlgn="base" hangingPunct="0">
        <a:spcBef>
          <a:spcPct val="20000"/>
        </a:spcBef>
        <a:spcAft>
          <a:spcPct val="0"/>
        </a:spcAft>
        <a:buClr>
          <a:schemeClr val="accent2"/>
        </a:buClr>
        <a:buSzPct val="70000"/>
        <a:buFont typeface="Wingdings 2" pitchFamily="18" charset="2"/>
        <a:buChar char=""/>
        <a:defRPr sz="2500" kern="1200">
          <a:solidFill>
            <a:schemeClr val="tx1"/>
          </a:solidFill>
          <a:latin typeface="+mn-lt"/>
          <a:ea typeface="+mn-ea"/>
          <a:cs typeface="+mn-cs"/>
        </a:defRPr>
      </a:lvl3pPr>
      <a:lvl4pPr marL="1416050" indent="-249238" algn="l" rtl="0" eaLnBrk="0" fontAlgn="base" hangingPunct="0">
        <a:spcBef>
          <a:spcPct val="20000"/>
        </a:spcBef>
        <a:spcAft>
          <a:spcPct val="0"/>
        </a:spcAft>
        <a:buClr>
          <a:srgbClr val="0BD0D9"/>
        </a:buClr>
        <a:buSzPct val="65000"/>
        <a:buFont typeface="Wingdings 2" pitchFamily="18" charset="2"/>
        <a:buChar char=""/>
        <a:defRPr sz="2400" kern="1200">
          <a:solidFill>
            <a:schemeClr val="tx1"/>
          </a:solidFill>
          <a:latin typeface="+mn-lt"/>
          <a:ea typeface="+mn-ea"/>
          <a:cs typeface="+mn-cs"/>
        </a:defRPr>
      </a:lvl4pPr>
      <a:lvl5pPr marL="1743075" indent="-249238" algn="l" rtl="0" eaLnBrk="0" fontAlgn="base" hangingPunct="0">
        <a:spcBef>
          <a:spcPct val="20000"/>
        </a:spcBef>
        <a:spcAft>
          <a:spcPct val="0"/>
        </a:spcAft>
        <a:buClr>
          <a:srgbClr val="10CF9B"/>
        </a:buClr>
        <a:buSzPct val="65000"/>
        <a:buFont typeface="Wingdings 2" pitchFamily="18" charset="2"/>
        <a:buChar char=""/>
        <a:defRPr sz="2400" kern="1200">
          <a:solidFill>
            <a:schemeClr val="tx1"/>
          </a:solidFill>
          <a:latin typeface="+mn-lt"/>
          <a:ea typeface="+mn-ea"/>
          <a:cs typeface="+mn-cs"/>
        </a:defRPr>
      </a:lvl5pPr>
      <a:lvl6pPr marL="2071628" indent="-250776" algn="l" rtl="0" eaLnBrk="1" latinLnBrk="0" hangingPunct="1">
        <a:spcBef>
          <a:spcPct val="20000"/>
        </a:spcBef>
        <a:buClr>
          <a:schemeClr val="accent5"/>
        </a:buClr>
        <a:buSzPct val="80000"/>
        <a:buFont typeface="Wingdings 2"/>
        <a:buChar char=""/>
        <a:defRPr kumimoji="0" sz="2100" kern="1200">
          <a:solidFill>
            <a:schemeClr val="tx1"/>
          </a:solidFill>
          <a:latin typeface="+mn-lt"/>
          <a:ea typeface="+mn-ea"/>
          <a:cs typeface="+mn-cs"/>
        </a:defRPr>
      </a:lvl6pPr>
      <a:lvl7pPr marL="2289694" indent="-218066" algn="l" rtl="0" eaLnBrk="1" latinLnBrk="0" hangingPunct="1">
        <a:spcBef>
          <a:spcPct val="20000"/>
        </a:spcBef>
        <a:buClr>
          <a:schemeClr val="accent6"/>
        </a:buClr>
        <a:buSzPct val="80000"/>
        <a:buFont typeface="Wingdings 2"/>
        <a:buChar char=""/>
        <a:defRPr kumimoji="0" sz="1900" kern="1200" baseline="0">
          <a:solidFill>
            <a:schemeClr val="tx1"/>
          </a:solidFill>
          <a:latin typeface="+mn-lt"/>
          <a:ea typeface="+mn-ea"/>
          <a:cs typeface="+mn-cs"/>
        </a:defRPr>
      </a:lvl7pPr>
      <a:lvl8pPr marL="2616793" indent="-218066" algn="l" rtl="0" eaLnBrk="1" latinLnBrk="0" hangingPunct="1">
        <a:spcBef>
          <a:spcPct val="20000"/>
        </a:spcBef>
        <a:buClr>
          <a:schemeClr val="tx2"/>
        </a:buClr>
        <a:buChar char="•"/>
        <a:defRPr kumimoji="0" sz="1900" kern="1200">
          <a:solidFill>
            <a:schemeClr val="tx1"/>
          </a:solidFill>
          <a:latin typeface="+mn-lt"/>
          <a:ea typeface="+mn-ea"/>
          <a:cs typeface="+mn-cs"/>
        </a:defRPr>
      </a:lvl8pPr>
      <a:lvl9pPr marL="2943893" indent="-218066" algn="l" rtl="0" eaLnBrk="1" latinLnBrk="0" hangingPunct="1">
        <a:spcBef>
          <a:spcPct val="20000"/>
        </a:spcBef>
        <a:buClr>
          <a:schemeClr val="tx2"/>
        </a:buClr>
        <a:buFontTx/>
        <a:buChar char="•"/>
        <a:defRPr kumimoji="0" sz="17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45165" algn="l" rtl="0" eaLnBrk="1" latinLnBrk="0" hangingPunct="1">
        <a:defRPr kumimoji="0" kern="1200">
          <a:solidFill>
            <a:schemeClr val="tx1"/>
          </a:solidFill>
          <a:latin typeface="+mn-lt"/>
          <a:ea typeface="+mn-ea"/>
          <a:cs typeface="+mn-cs"/>
        </a:defRPr>
      </a:lvl2pPr>
      <a:lvl3pPr marL="1090331" algn="l" rtl="0" eaLnBrk="1" latinLnBrk="0" hangingPunct="1">
        <a:defRPr kumimoji="0" kern="1200">
          <a:solidFill>
            <a:schemeClr val="tx1"/>
          </a:solidFill>
          <a:latin typeface="+mn-lt"/>
          <a:ea typeface="+mn-ea"/>
          <a:cs typeface="+mn-cs"/>
        </a:defRPr>
      </a:lvl3pPr>
      <a:lvl4pPr marL="1635496" algn="l" rtl="0" eaLnBrk="1" latinLnBrk="0" hangingPunct="1">
        <a:defRPr kumimoji="0" kern="1200">
          <a:solidFill>
            <a:schemeClr val="tx1"/>
          </a:solidFill>
          <a:latin typeface="+mn-lt"/>
          <a:ea typeface="+mn-ea"/>
          <a:cs typeface="+mn-cs"/>
        </a:defRPr>
      </a:lvl4pPr>
      <a:lvl5pPr marL="2180661" algn="l" rtl="0" eaLnBrk="1" latinLnBrk="0" hangingPunct="1">
        <a:defRPr kumimoji="0" kern="1200">
          <a:solidFill>
            <a:schemeClr val="tx1"/>
          </a:solidFill>
          <a:latin typeface="+mn-lt"/>
          <a:ea typeface="+mn-ea"/>
          <a:cs typeface="+mn-cs"/>
        </a:defRPr>
      </a:lvl5pPr>
      <a:lvl6pPr marL="2725826" algn="l" rtl="0" eaLnBrk="1" latinLnBrk="0" hangingPunct="1">
        <a:defRPr kumimoji="0" kern="1200">
          <a:solidFill>
            <a:schemeClr val="tx1"/>
          </a:solidFill>
          <a:latin typeface="+mn-lt"/>
          <a:ea typeface="+mn-ea"/>
          <a:cs typeface="+mn-cs"/>
        </a:defRPr>
      </a:lvl6pPr>
      <a:lvl7pPr marL="3270992" algn="l" rtl="0" eaLnBrk="1" latinLnBrk="0" hangingPunct="1">
        <a:defRPr kumimoji="0" kern="1200">
          <a:solidFill>
            <a:schemeClr val="tx1"/>
          </a:solidFill>
          <a:latin typeface="+mn-lt"/>
          <a:ea typeface="+mn-ea"/>
          <a:cs typeface="+mn-cs"/>
        </a:defRPr>
      </a:lvl7pPr>
      <a:lvl8pPr marL="3816157" algn="l" rtl="0" eaLnBrk="1" latinLnBrk="0" hangingPunct="1">
        <a:defRPr kumimoji="0" kern="1200">
          <a:solidFill>
            <a:schemeClr val="tx1"/>
          </a:solidFill>
          <a:latin typeface="+mn-lt"/>
          <a:ea typeface="+mn-ea"/>
          <a:cs typeface="+mn-cs"/>
        </a:defRPr>
      </a:lvl8pPr>
      <a:lvl9pPr marL="436132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058" y="1728153"/>
            <a:ext cx="8965328" cy="4392428"/>
          </a:xfrm>
          <a:extLst/>
        </p:spPr>
        <p:txBody>
          <a:bodyPr>
            <a:normAutofit fontScale="90000"/>
          </a:bodyPr>
          <a:lstStyle/>
          <a:p>
            <a:pPr algn="ctr"/>
            <a:r>
              <a:rPr lang="pt-BR" dirty="0">
                <a:effectLst/>
              </a:rPr>
              <a:t>DESENVOLVIMENTO DE METODOLOGIA PARA CÁLCULO DE TARIFA NOS MUNICIPIOS REGULADOS PELA ARES-PCJ</a:t>
            </a:r>
          </a:p>
        </p:txBody>
      </p:sp>
      <p:sp>
        <p:nvSpPr>
          <p:cNvPr id="5123" name="Subtitle 2"/>
          <p:cNvSpPr>
            <a:spLocks noGrp="1"/>
          </p:cNvSpPr>
          <p:nvPr>
            <p:ph type="subTitle" idx="1"/>
          </p:nvPr>
        </p:nvSpPr>
        <p:spPr>
          <a:xfrm>
            <a:off x="609600" y="6911975"/>
            <a:ext cx="8967788" cy="936625"/>
          </a:xfrm>
        </p:spPr>
        <p:txBody>
          <a:bodyPr/>
          <a:lstStyle/>
          <a:p>
            <a:pPr marR="0"/>
            <a:r>
              <a:rPr lang="pt-BR" altLang="pt-BR" dirty="0" smtClean="0"/>
              <a:t>Prof.  Antonio Carlos A. Lobão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511300"/>
            <a:ext cx="9396412" cy="1081088"/>
          </a:xfrm>
        </p:spPr>
        <p:txBody>
          <a:bodyPr/>
          <a:lstStyle/>
          <a:p>
            <a:pPr>
              <a:defRPr/>
            </a:pPr>
            <a:r>
              <a:rPr lang="pt-PT" sz="5400" b="1" dirty="0" smtClean="0">
                <a:solidFill>
                  <a:schemeClr val="accent1">
                    <a:lumMod val="75000"/>
                  </a:schemeClr>
                </a:solidFill>
              </a:rPr>
              <a:t>Entidade Reguladora (Lei 11.445)</a:t>
            </a:r>
            <a:endParaRPr lang="pt-BR" sz="5400" b="1" dirty="0">
              <a:solidFill>
                <a:schemeClr val="accent1">
                  <a:lumMod val="75000"/>
                </a:schemeClr>
              </a:solidFill>
            </a:endParaRPr>
          </a:p>
        </p:txBody>
      </p:sp>
      <p:sp>
        <p:nvSpPr>
          <p:cNvPr id="21507" name="Espaço Reservado para Conteúdo 2"/>
          <p:cNvSpPr>
            <a:spLocks noGrp="1"/>
          </p:cNvSpPr>
          <p:nvPr>
            <p:ph idx="1"/>
          </p:nvPr>
        </p:nvSpPr>
        <p:spPr>
          <a:xfrm>
            <a:off x="522288" y="3095625"/>
            <a:ext cx="9396412" cy="4622800"/>
          </a:xfrm>
        </p:spPr>
        <p:txBody>
          <a:bodyPr/>
          <a:lstStyle/>
          <a:p>
            <a:pPr marL="0" indent="0">
              <a:buFont typeface="Wingdings 2" pitchFamily="18" charset="2"/>
              <a:buNone/>
            </a:pPr>
            <a:r>
              <a:rPr lang="pt-BR" altLang="pt-BR" dirty="0" smtClean="0"/>
              <a:t>	</a:t>
            </a:r>
            <a:r>
              <a:rPr lang="pt-BR" altLang="pt-BR" sz="3600" b="1" dirty="0" smtClean="0">
                <a:latin typeface="Times New Roman" pitchFamily="18" charset="0"/>
                <a:cs typeface="Times New Roman" pitchFamily="18" charset="0"/>
              </a:rPr>
              <a:t>Art. 21</a:t>
            </a:r>
            <a:r>
              <a:rPr lang="pt-BR" altLang="pt-BR" sz="3600" dirty="0" smtClean="0">
                <a:latin typeface="Times New Roman" pitchFamily="18" charset="0"/>
                <a:cs typeface="Times New Roman" pitchFamily="18" charset="0"/>
              </a:rPr>
              <a:t>.  O exercício da função de regulação atenderá aos seguintes princípios:</a:t>
            </a:r>
          </a:p>
          <a:p>
            <a:pPr marL="0" indent="0">
              <a:buFont typeface="Wingdings 2" pitchFamily="18" charset="2"/>
              <a:buNone/>
            </a:pPr>
            <a:r>
              <a:rPr lang="pt-BR" altLang="pt-BR" sz="3600" dirty="0" smtClean="0">
                <a:latin typeface="Times New Roman" pitchFamily="18" charset="0"/>
                <a:cs typeface="Times New Roman" pitchFamily="18" charset="0"/>
              </a:rPr>
              <a:t>	I - independência decisória, incluindo autonomia administrativa, orçamentária e financeira da entidade reguladora;</a:t>
            </a:r>
          </a:p>
          <a:p>
            <a:pPr marL="0" indent="0">
              <a:buFont typeface="Wingdings 2" pitchFamily="18" charset="2"/>
              <a:buNone/>
            </a:pPr>
            <a:r>
              <a:rPr lang="pt-BR" altLang="pt-BR" sz="3600" dirty="0" smtClean="0">
                <a:latin typeface="Times New Roman" pitchFamily="18" charset="0"/>
                <a:cs typeface="Times New Roman" pitchFamily="18" charset="0"/>
              </a:rPr>
              <a:t>	II - transparência, tecnicidade, celeridade e objetividade das decisões. </a:t>
            </a:r>
          </a:p>
        </p:txBody>
      </p:sp>
      <p:sp>
        <p:nvSpPr>
          <p:cNvPr id="3" name="Footer Placeholder 2"/>
          <p:cNvSpPr>
            <a:spLocks noGrp="1"/>
          </p:cNvSpPr>
          <p:nvPr>
            <p:ph type="ftr" sz="quarter" idx="11"/>
          </p:nvPr>
        </p:nvSpPr>
        <p:spPr>
          <a:xfrm>
            <a:off x="1403350" y="8008938"/>
            <a:ext cx="7993063" cy="460375"/>
          </a:xfrm>
        </p:spPr>
        <p:txBody>
          <a:bodyPr/>
          <a:lstStyle/>
          <a:p>
            <a:pPr>
              <a:defRPr/>
            </a:pPr>
            <a:r>
              <a:rPr lang="pt-BR" b="1" i="1" dirty="0" smtClean="0"/>
              <a:t>CEAGEN</a:t>
            </a:r>
            <a:r>
              <a:rPr lang="pt-BR" b="1" dirty="0" smtClean="0"/>
              <a:t> - Centro de Estudos Avançados em Economia e Gestão Estratégica de Negócios </a:t>
            </a:r>
            <a:endParaRPr lang="pt-BR" b="1" dirty="0"/>
          </a:p>
        </p:txBody>
      </p:sp>
      <p:sp>
        <p:nvSpPr>
          <p:cNvPr id="4" name="Slide Number Placeholder 3"/>
          <p:cNvSpPr>
            <a:spLocks noGrp="1"/>
          </p:cNvSpPr>
          <p:nvPr>
            <p:ph type="sldNum" sz="quarter" idx="12"/>
          </p:nvPr>
        </p:nvSpPr>
        <p:spPr/>
        <p:txBody>
          <a:bodyPr/>
          <a:lstStyle/>
          <a:p>
            <a:pPr>
              <a:defRPr/>
            </a:pPr>
            <a:fld id="{7366DE9E-E6CA-4CDC-94A6-36D388CF9C59}" type="slidenum">
              <a:rPr lang="pt-BR" smtClean="0"/>
              <a:pPr>
                <a:defRPr/>
              </a:pPr>
              <a:t>10</a:t>
            </a:fld>
            <a:endParaRPr lang="pt-BR"/>
          </a:p>
        </p:txBody>
      </p:sp>
    </p:spTree>
    <p:extLst>
      <p:ext uri="{BB962C8B-B14F-4D97-AF65-F5344CB8AC3E}">
        <p14:creationId xmlns:p14="http://schemas.microsoft.com/office/powerpoint/2010/main" val="893581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152030"/>
            <a:ext cx="9396412" cy="936104"/>
          </a:xfrm>
        </p:spPr>
        <p:txBody>
          <a:bodyPr/>
          <a:lstStyle/>
          <a:p>
            <a:pPr>
              <a:defRPr/>
            </a:pPr>
            <a:r>
              <a:rPr lang="pt-PT" sz="5400" b="1" dirty="0" smtClean="0">
                <a:solidFill>
                  <a:schemeClr val="accent1">
                    <a:lumMod val="75000"/>
                  </a:schemeClr>
                </a:solidFill>
              </a:rPr>
              <a:t>Entidade Reguladora (Lei 11.445)</a:t>
            </a:r>
            <a:endParaRPr lang="pt-BR" sz="5400" b="1" dirty="0">
              <a:solidFill>
                <a:schemeClr val="accent1">
                  <a:lumMod val="75000"/>
                </a:schemeClr>
              </a:solidFill>
            </a:endParaRPr>
          </a:p>
        </p:txBody>
      </p:sp>
      <p:sp>
        <p:nvSpPr>
          <p:cNvPr id="22531" name="Espaço Reservado para Conteúdo 2"/>
          <p:cNvSpPr>
            <a:spLocks noGrp="1"/>
          </p:cNvSpPr>
          <p:nvPr>
            <p:ph idx="1"/>
          </p:nvPr>
        </p:nvSpPr>
        <p:spPr>
          <a:xfrm>
            <a:off x="522288" y="2304157"/>
            <a:ext cx="9396412" cy="4752528"/>
          </a:xfrm>
        </p:spPr>
        <p:txBody>
          <a:bodyPr/>
          <a:lstStyle/>
          <a:p>
            <a:pPr marL="0" indent="0" algn="just">
              <a:buFont typeface="Wingdings 2" pitchFamily="18" charset="2"/>
              <a:buNone/>
            </a:pPr>
            <a:r>
              <a:rPr lang="pt-BR" altLang="pt-BR" dirty="0" smtClean="0"/>
              <a:t>	</a:t>
            </a:r>
            <a:r>
              <a:rPr lang="pt-BR" altLang="pt-BR" sz="3600" b="1" dirty="0" smtClean="0">
                <a:latin typeface="Times New Roman" pitchFamily="18" charset="0"/>
                <a:cs typeface="Times New Roman" pitchFamily="18" charset="0"/>
              </a:rPr>
              <a:t>Art. 22.</a:t>
            </a:r>
            <a:r>
              <a:rPr lang="pt-BR" altLang="pt-BR" sz="3600" dirty="0" smtClean="0">
                <a:latin typeface="Times New Roman" pitchFamily="18" charset="0"/>
                <a:cs typeface="Times New Roman" pitchFamily="18" charset="0"/>
              </a:rPr>
              <a:t>  São objetivos da regulação:</a:t>
            </a:r>
          </a:p>
          <a:p>
            <a:pPr marL="0" indent="0" algn="just">
              <a:buFont typeface="Wingdings 2" pitchFamily="18" charset="2"/>
              <a:buNone/>
            </a:pPr>
            <a:r>
              <a:rPr lang="pt-BR" altLang="pt-BR" sz="3600" dirty="0" smtClean="0">
                <a:latin typeface="Times New Roman" pitchFamily="18" charset="0"/>
                <a:cs typeface="Times New Roman" pitchFamily="18" charset="0"/>
              </a:rPr>
              <a:t>I - estabelecer padrões e normas para a adequada prestação dos serviços e para a satisfação dos usuários;</a:t>
            </a:r>
          </a:p>
          <a:p>
            <a:pPr marL="0" indent="0" algn="just">
              <a:buFont typeface="Wingdings 2" pitchFamily="18" charset="2"/>
              <a:buNone/>
            </a:pPr>
            <a:r>
              <a:rPr lang="pt-BR" altLang="pt-BR" sz="3600" dirty="0" smtClean="0">
                <a:latin typeface="Times New Roman" pitchFamily="18" charset="0"/>
                <a:cs typeface="Times New Roman" pitchFamily="18" charset="0"/>
              </a:rPr>
              <a:t>II - garantir o cumprimento das condições e metas estabelecidas;</a:t>
            </a:r>
          </a:p>
          <a:p>
            <a:pPr marL="0" indent="0" algn="just">
              <a:buFont typeface="Wingdings 2" pitchFamily="18" charset="2"/>
              <a:buNone/>
            </a:pPr>
            <a:r>
              <a:rPr lang="pt-BR" altLang="pt-BR" sz="3600" dirty="0" smtClean="0">
                <a:latin typeface="Times New Roman" pitchFamily="18" charset="0"/>
                <a:cs typeface="Times New Roman" pitchFamily="18" charset="0"/>
              </a:rPr>
              <a:t>III - prevenir e reprimir o abuso do poder econômico, ressalvada a competência dos órgãos integrantes do sistema nacional de defesa da concorrência;</a:t>
            </a:r>
          </a:p>
        </p:txBody>
      </p:sp>
      <p:sp>
        <p:nvSpPr>
          <p:cNvPr id="3" name="Footer Placeholder 2"/>
          <p:cNvSpPr>
            <a:spLocks noGrp="1"/>
          </p:cNvSpPr>
          <p:nvPr>
            <p:ph type="ftr" sz="quarter" idx="11"/>
          </p:nvPr>
        </p:nvSpPr>
        <p:spPr>
          <a:xfrm>
            <a:off x="1116013" y="8008938"/>
            <a:ext cx="7993062" cy="460375"/>
          </a:xfrm>
        </p:spPr>
        <p:txBody>
          <a:bodyPr/>
          <a:lstStyle/>
          <a:p>
            <a:pPr>
              <a:defRPr/>
            </a:pPr>
            <a:r>
              <a:rPr lang="pt-BR" b="1" i="1" dirty="0" smtClean="0"/>
              <a:t>CEAGEN</a:t>
            </a:r>
            <a:r>
              <a:rPr lang="pt-BR" b="1" dirty="0" smtClean="0"/>
              <a:t> - Centro de Estudos Avançados em Economia e Gestão Estratégica de Negócios </a:t>
            </a:r>
            <a:endParaRPr lang="pt-BR" b="1" dirty="0"/>
          </a:p>
        </p:txBody>
      </p:sp>
      <p:sp>
        <p:nvSpPr>
          <p:cNvPr id="4" name="Slide Number Placeholder 3"/>
          <p:cNvSpPr>
            <a:spLocks noGrp="1"/>
          </p:cNvSpPr>
          <p:nvPr>
            <p:ph type="sldNum" sz="quarter" idx="12"/>
          </p:nvPr>
        </p:nvSpPr>
        <p:spPr/>
        <p:txBody>
          <a:bodyPr/>
          <a:lstStyle/>
          <a:p>
            <a:pPr>
              <a:defRPr/>
            </a:pPr>
            <a:fld id="{EDB22C98-CBC0-4274-A28C-F732F9D2F2F7}" type="slidenum">
              <a:rPr lang="pt-BR" smtClean="0"/>
              <a:pPr>
                <a:defRPr/>
              </a:pPr>
              <a:t>11</a:t>
            </a:fld>
            <a:endParaRPr lang="pt-BR"/>
          </a:p>
        </p:txBody>
      </p:sp>
    </p:spTree>
    <p:extLst>
      <p:ext uri="{BB962C8B-B14F-4D97-AF65-F5344CB8AC3E}">
        <p14:creationId xmlns:p14="http://schemas.microsoft.com/office/powerpoint/2010/main" val="3383743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511300"/>
            <a:ext cx="9396412" cy="1081088"/>
          </a:xfrm>
        </p:spPr>
        <p:txBody>
          <a:bodyPr/>
          <a:lstStyle/>
          <a:p>
            <a:pPr>
              <a:defRPr/>
            </a:pPr>
            <a:r>
              <a:rPr lang="pt-PT" sz="5400" b="1" dirty="0" smtClean="0">
                <a:solidFill>
                  <a:schemeClr val="accent1">
                    <a:lumMod val="75000"/>
                  </a:schemeClr>
                </a:solidFill>
              </a:rPr>
              <a:t>Entidade Reguladora (Lei 11.445)</a:t>
            </a:r>
            <a:endParaRPr lang="pt-BR" sz="5400" b="1" dirty="0">
              <a:solidFill>
                <a:schemeClr val="accent1">
                  <a:lumMod val="75000"/>
                </a:schemeClr>
              </a:solidFill>
            </a:endParaRPr>
          </a:p>
        </p:txBody>
      </p:sp>
      <p:sp>
        <p:nvSpPr>
          <p:cNvPr id="23555" name="Espaço Reservado para Conteúdo 2"/>
          <p:cNvSpPr>
            <a:spLocks noGrp="1"/>
          </p:cNvSpPr>
          <p:nvPr>
            <p:ph idx="1"/>
          </p:nvPr>
        </p:nvSpPr>
        <p:spPr>
          <a:xfrm>
            <a:off x="522288" y="3095625"/>
            <a:ext cx="9396412" cy="4622800"/>
          </a:xfrm>
        </p:spPr>
        <p:txBody>
          <a:bodyPr/>
          <a:lstStyle/>
          <a:p>
            <a:pPr marL="0" indent="0" algn="just">
              <a:buFont typeface="Wingdings 2" pitchFamily="18" charset="2"/>
              <a:buNone/>
            </a:pPr>
            <a:r>
              <a:rPr lang="pt-BR" altLang="pt-BR" dirty="0" smtClean="0"/>
              <a:t>	</a:t>
            </a:r>
            <a:r>
              <a:rPr lang="pt-BR" altLang="pt-BR" sz="3600" dirty="0" smtClean="0">
                <a:latin typeface="Times New Roman" pitchFamily="18" charset="0"/>
                <a:cs typeface="Times New Roman" pitchFamily="18" charset="0"/>
              </a:rPr>
              <a:t>IV - definir tarifas que assegurem tanto o equilíbrio econômico e financeiro dos contratos como a modicidade tarifária, mediante mecanismos que induzam a eficiência e eficácia dos serviços e que permitam a apropriação social dos ganhos de produtividade.</a:t>
            </a:r>
          </a:p>
        </p:txBody>
      </p:sp>
      <p:sp>
        <p:nvSpPr>
          <p:cNvPr id="3" name="Footer Placeholder 2"/>
          <p:cNvSpPr>
            <a:spLocks noGrp="1"/>
          </p:cNvSpPr>
          <p:nvPr>
            <p:ph type="ftr" sz="quarter" idx="11"/>
          </p:nvPr>
        </p:nvSpPr>
        <p:spPr>
          <a:xfrm>
            <a:off x="1116038" y="7992789"/>
            <a:ext cx="7921625" cy="460375"/>
          </a:xfrm>
        </p:spPr>
        <p:txBody>
          <a:bodyPr/>
          <a:lstStyle/>
          <a:p>
            <a:pPr>
              <a:defRPr/>
            </a:pPr>
            <a:r>
              <a:rPr lang="pt-BR" b="1" i="1" dirty="0" smtClean="0"/>
              <a:t>CEAGEN</a:t>
            </a:r>
            <a:r>
              <a:rPr lang="pt-BR" b="1" dirty="0" smtClean="0"/>
              <a:t> - Centro de Estudos Avançados em Economia e Gestão Estratégica de Negócios </a:t>
            </a:r>
            <a:endParaRPr lang="pt-BR" b="1" dirty="0"/>
          </a:p>
        </p:txBody>
      </p:sp>
      <p:sp>
        <p:nvSpPr>
          <p:cNvPr id="4" name="Slide Number Placeholder 3"/>
          <p:cNvSpPr>
            <a:spLocks noGrp="1"/>
          </p:cNvSpPr>
          <p:nvPr>
            <p:ph type="sldNum" sz="quarter" idx="12"/>
          </p:nvPr>
        </p:nvSpPr>
        <p:spPr/>
        <p:txBody>
          <a:bodyPr/>
          <a:lstStyle/>
          <a:p>
            <a:pPr>
              <a:defRPr/>
            </a:pPr>
            <a:fld id="{69FD833A-1B95-40BA-AA88-233CA6CF3DFC}" type="slidenum">
              <a:rPr lang="pt-BR" smtClean="0"/>
              <a:pPr>
                <a:defRPr/>
              </a:pPr>
              <a:t>12</a:t>
            </a:fld>
            <a:endParaRPr lang="pt-BR"/>
          </a:p>
        </p:txBody>
      </p:sp>
    </p:spTree>
    <p:extLst>
      <p:ext uri="{BB962C8B-B14F-4D97-AF65-F5344CB8AC3E}">
        <p14:creationId xmlns:p14="http://schemas.microsoft.com/office/powerpoint/2010/main" val="4186900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1054100"/>
            <a:ext cx="9396412" cy="1360488"/>
          </a:xfrm>
        </p:spPr>
        <p:txBody>
          <a:bodyPr>
            <a:noAutofit/>
          </a:bodyPr>
          <a:lstStyle/>
          <a:p>
            <a:pPr eaLnBrk="1" hangingPunct="1">
              <a:defRPr/>
            </a:pPr>
            <a:r>
              <a:rPr lang="pt-BR" altLang="pt-BR" sz="5700" b="1" dirty="0">
                <a:solidFill>
                  <a:schemeClr val="accent1">
                    <a:lumMod val="75000"/>
                  </a:schemeClr>
                </a:solidFill>
              </a:rPr>
              <a:t>Regulação econômica </a:t>
            </a:r>
            <a:br>
              <a:rPr lang="pt-BR" altLang="pt-BR" sz="5700" b="1" dirty="0">
                <a:solidFill>
                  <a:schemeClr val="accent1">
                    <a:lumMod val="75000"/>
                  </a:schemeClr>
                </a:solidFill>
              </a:rPr>
            </a:br>
            <a:r>
              <a:rPr lang="pt-BR" altLang="pt-BR" sz="3800" b="1" dirty="0">
                <a:solidFill>
                  <a:schemeClr val="accent1">
                    <a:lumMod val="75000"/>
                  </a:schemeClr>
                </a:solidFill>
              </a:rPr>
              <a:t>(</a:t>
            </a:r>
            <a:r>
              <a:rPr lang="pt-BR" sz="3800" b="1" dirty="0">
                <a:solidFill>
                  <a:schemeClr val="accent1">
                    <a:lumMod val="75000"/>
                  </a:schemeClr>
                </a:solidFill>
                <a:cs typeface="Times New Roman" panose="02020603050405020304" pitchFamily="18" charset="0"/>
              </a:rPr>
              <a:t>Lei nº 11.445 de 05/01/2007)</a:t>
            </a:r>
            <a:endParaRPr lang="pt-BR" altLang="pt-BR" sz="3800" b="1" dirty="0">
              <a:solidFill>
                <a:schemeClr val="accent1">
                  <a:lumMod val="75000"/>
                </a:schemeClr>
              </a:solidFill>
            </a:endParaRPr>
          </a:p>
        </p:txBody>
      </p:sp>
      <p:sp>
        <p:nvSpPr>
          <p:cNvPr id="4" name="Espaço Reservado para Número de Slide 3"/>
          <p:cNvSpPr>
            <a:spLocks noGrp="1"/>
          </p:cNvSpPr>
          <p:nvPr>
            <p:ph type="sldNum" sz="quarter" idx="12"/>
          </p:nvPr>
        </p:nvSpPr>
        <p:spPr/>
        <p:txBody>
          <a:bodyPr/>
          <a:lstStyle/>
          <a:p>
            <a:pPr>
              <a:defRPr/>
            </a:pPr>
            <a:fld id="{D52C04DD-EDA2-4E4A-99EE-FEB2BD59C5FC}" type="slidenum">
              <a:rPr lang="pt-BR"/>
              <a:pPr>
                <a:defRPr/>
              </a:pPr>
              <a:t>13</a:t>
            </a:fld>
            <a:endParaRPr lang="pt-BR"/>
          </a:p>
        </p:txBody>
      </p:sp>
      <p:sp>
        <p:nvSpPr>
          <p:cNvPr id="446467" name="Text Box 3"/>
          <p:cNvSpPr txBox="1">
            <a:spLocks noChangeArrowheads="1"/>
          </p:cNvSpPr>
          <p:nvPr/>
        </p:nvSpPr>
        <p:spPr bwMode="auto">
          <a:xfrm>
            <a:off x="973138" y="3455988"/>
            <a:ext cx="8610600" cy="5067943"/>
          </a:xfrm>
          <a:prstGeom prst="rect">
            <a:avLst/>
          </a:prstGeom>
          <a:noFill/>
          <a:ln>
            <a:noFill/>
          </a:ln>
          <a:effectLst/>
          <a:extLst/>
        </p:spPr>
        <p:txBody>
          <a:bodyPr lIns="104032" tIns="52015" rIns="104032" bIns="52015">
            <a:spAutoFit/>
          </a:bodyPr>
          <a:lstStyle>
            <a:lvl1pPr defTabSz="1041400">
              <a:defRPr>
                <a:solidFill>
                  <a:schemeClr val="tx1"/>
                </a:solidFill>
                <a:latin typeface="Arial" charset="0"/>
              </a:defRPr>
            </a:lvl1pPr>
            <a:lvl2pPr marL="765175" defTabSz="1041400">
              <a:defRPr>
                <a:solidFill>
                  <a:schemeClr val="tx1"/>
                </a:solidFill>
                <a:latin typeface="Arial" charset="0"/>
              </a:defRPr>
            </a:lvl2pPr>
            <a:lvl3pPr marL="1041400" defTabSz="1041400">
              <a:defRPr>
                <a:solidFill>
                  <a:schemeClr val="tx1"/>
                </a:solidFill>
                <a:latin typeface="Arial" charset="0"/>
              </a:defRPr>
            </a:lvl3pPr>
            <a:lvl4pPr marL="1562100" defTabSz="1041400">
              <a:defRPr>
                <a:solidFill>
                  <a:schemeClr val="tx1"/>
                </a:solidFill>
                <a:latin typeface="Arial" charset="0"/>
              </a:defRPr>
            </a:lvl4pPr>
            <a:lvl5pPr marL="2079625" defTabSz="1041400">
              <a:defRPr>
                <a:solidFill>
                  <a:schemeClr val="tx1"/>
                </a:solidFill>
                <a:latin typeface="Arial" charset="0"/>
              </a:defRPr>
            </a:lvl5pPr>
            <a:lvl6pPr marL="2536825" defTabSz="1041400" fontAlgn="base">
              <a:spcBef>
                <a:spcPct val="0"/>
              </a:spcBef>
              <a:spcAft>
                <a:spcPct val="0"/>
              </a:spcAft>
              <a:defRPr>
                <a:solidFill>
                  <a:schemeClr val="tx1"/>
                </a:solidFill>
                <a:latin typeface="Arial" charset="0"/>
              </a:defRPr>
            </a:lvl6pPr>
            <a:lvl7pPr marL="2994025" defTabSz="1041400" fontAlgn="base">
              <a:spcBef>
                <a:spcPct val="0"/>
              </a:spcBef>
              <a:spcAft>
                <a:spcPct val="0"/>
              </a:spcAft>
              <a:defRPr>
                <a:solidFill>
                  <a:schemeClr val="tx1"/>
                </a:solidFill>
                <a:latin typeface="Arial" charset="0"/>
              </a:defRPr>
            </a:lvl7pPr>
            <a:lvl8pPr marL="3451225" defTabSz="1041400" fontAlgn="base">
              <a:spcBef>
                <a:spcPct val="0"/>
              </a:spcBef>
              <a:spcAft>
                <a:spcPct val="0"/>
              </a:spcAft>
              <a:defRPr>
                <a:solidFill>
                  <a:schemeClr val="tx1"/>
                </a:solidFill>
                <a:latin typeface="Arial" charset="0"/>
              </a:defRPr>
            </a:lvl8pPr>
            <a:lvl9pPr marL="3908425" defTabSz="1041400" fontAlgn="base">
              <a:spcBef>
                <a:spcPct val="0"/>
              </a:spcBef>
              <a:spcAft>
                <a:spcPct val="0"/>
              </a:spcAft>
              <a:defRPr>
                <a:solidFill>
                  <a:schemeClr val="tx1"/>
                </a:solidFill>
                <a:latin typeface="Arial" charset="0"/>
              </a:defRPr>
            </a:lvl9pPr>
          </a:lstStyle>
          <a:p>
            <a:pPr algn="just">
              <a:defRPr/>
            </a:pPr>
            <a:r>
              <a:rPr lang="pt-BR" sz="3200" i="1" dirty="0">
                <a:latin typeface="Times New Roman" panose="02020603050405020304" pitchFamily="18" charset="0"/>
                <a:cs typeface="Times New Roman" panose="02020603050405020304" pitchFamily="18" charset="0"/>
              </a:rPr>
              <a:t>“</a:t>
            </a:r>
            <a:r>
              <a:rPr lang="pt-BR" sz="3200" dirty="0">
                <a:latin typeface="Times New Roman" panose="02020603050405020304" pitchFamily="18" charset="0"/>
                <a:cs typeface="Times New Roman" panose="02020603050405020304" pitchFamily="18" charset="0"/>
              </a:rPr>
              <a:t>Art. 29.  Os serviços públicos de saneamento básico terão a </a:t>
            </a:r>
            <a:r>
              <a:rPr lang="pt-BR" sz="3200" b="1" dirty="0">
                <a:solidFill>
                  <a:schemeClr val="accent1">
                    <a:lumMod val="75000"/>
                  </a:schemeClr>
                </a:solidFill>
                <a:latin typeface="Times New Roman" panose="02020603050405020304" pitchFamily="18" charset="0"/>
                <a:cs typeface="Times New Roman" panose="02020603050405020304" pitchFamily="18" charset="0"/>
              </a:rPr>
              <a:t>sustentabilidade econômico-financeira assegurada</a:t>
            </a:r>
            <a:r>
              <a:rPr lang="pt-BR" sz="3200" dirty="0">
                <a:latin typeface="Times New Roman" panose="02020603050405020304" pitchFamily="18" charset="0"/>
                <a:cs typeface="Times New Roman" panose="02020603050405020304" pitchFamily="18" charset="0"/>
              </a:rPr>
              <a:t>, sempre que possível, mediante remuneração pela cobrança dos serviços:</a:t>
            </a:r>
          </a:p>
          <a:p>
            <a:pPr algn="just">
              <a:defRPr/>
            </a:pPr>
            <a:r>
              <a:rPr lang="pt-BR" sz="3200" dirty="0">
                <a:latin typeface="Times New Roman" panose="02020603050405020304" pitchFamily="18" charset="0"/>
                <a:cs typeface="Times New Roman" panose="02020603050405020304" pitchFamily="18" charset="0"/>
              </a:rPr>
              <a:t>	I - de abastecimento de água e esgotamento sanitário: </a:t>
            </a:r>
            <a:r>
              <a:rPr lang="pt-BR" sz="3200" b="1" dirty="0">
                <a:solidFill>
                  <a:schemeClr val="accent1">
                    <a:lumMod val="75000"/>
                  </a:schemeClr>
                </a:solidFill>
                <a:latin typeface="Times New Roman" panose="02020603050405020304" pitchFamily="18" charset="0"/>
                <a:cs typeface="Times New Roman" panose="02020603050405020304" pitchFamily="18" charset="0"/>
              </a:rPr>
              <a:t>preferencialmente na forma de tarifas e outros preços públicos, que poderão ser estabelecidos para cada um dos serviços ou para ambos conjuntamente</a:t>
            </a:r>
            <a:r>
              <a:rPr lang="pt-BR" sz="3200" dirty="0">
                <a:latin typeface="Times New Roman" panose="02020603050405020304" pitchFamily="18" charset="0"/>
                <a:cs typeface="Times New Roman" panose="02020603050405020304" pitchFamily="18" charset="0"/>
              </a:rPr>
              <a:t>;</a:t>
            </a:r>
          </a:p>
          <a:p>
            <a:pPr marL="342882" indent="-342882" algn="just">
              <a:spcBef>
                <a:spcPct val="50000"/>
              </a:spcBef>
              <a:buFont typeface="Arial" panose="020B0604020202020204" pitchFamily="34" charset="0"/>
              <a:buChar char="•"/>
              <a:defRPr/>
            </a:pPr>
            <a:endParaRPr lang="pt-BR" sz="2300" dirty="0">
              <a:solidFill>
                <a:srgbClr val="00660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a:xfrm>
            <a:off x="1116013" y="7993063"/>
            <a:ext cx="8712200" cy="460375"/>
          </a:xfrm>
        </p:spPr>
        <p:txBody>
          <a:bodyPr/>
          <a:lstStyle/>
          <a:p>
            <a:pPr>
              <a:defRPr/>
            </a:pPr>
            <a:r>
              <a:rPr lang="pt-BR" b="1" i="1" dirty="0">
                <a:solidFill>
                  <a:schemeClr val="accent1">
                    <a:lumMod val="75000"/>
                  </a:schemeClr>
                </a:solidFill>
              </a:rPr>
              <a:t>CEAGEN</a:t>
            </a:r>
            <a:r>
              <a:rPr lang="pt-BR" dirty="0"/>
              <a:t> - Centro de Estudos Avançados em Economia e Gestão Estratégica de Negócios </a:t>
            </a:r>
          </a:p>
        </p:txBody>
      </p:sp>
    </p:spTree>
    <p:extLst>
      <p:ext uri="{BB962C8B-B14F-4D97-AF65-F5344CB8AC3E}">
        <p14:creationId xmlns:p14="http://schemas.microsoft.com/office/powerpoint/2010/main" val="6601040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1080022"/>
            <a:ext cx="9396412" cy="1080120"/>
          </a:xfrm>
        </p:spPr>
        <p:txBody>
          <a:bodyPr>
            <a:normAutofit/>
          </a:bodyPr>
          <a:lstStyle/>
          <a:p>
            <a:pPr eaLnBrk="1" fontAlgn="auto" hangingPunct="1">
              <a:spcAft>
                <a:spcPts val="0"/>
              </a:spcAft>
              <a:defRPr/>
            </a:pPr>
            <a:r>
              <a:rPr lang="pt-BR" altLang="pt-BR" sz="5400" b="1" dirty="0" smtClean="0">
                <a:solidFill>
                  <a:schemeClr val="accent1">
                    <a:lumMod val="75000"/>
                  </a:schemeClr>
                </a:solidFill>
              </a:rPr>
              <a:t>Regulação econômica</a:t>
            </a:r>
          </a:p>
        </p:txBody>
      </p:sp>
      <p:sp>
        <p:nvSpPr>
          <p:cNvPr id="446467" name="Text Box 3"/>
          <p:cNvSpPr txBox="1">
            <a:spLocks noChangeArrowheads="1"/>
          </p:cNvSpPr>
          <p:nvPr/>
        </p:nvSpPr>
        <p:spPr bwMode="auto">
          <a:xfrm>
            <a:off x="539974" y="2520182"/>
            <a:ext cx="9043764" cy="5560392"/>
          </a:xfrm>
          <a:prstGeom prst="rect">
            <a:avLst/>
          </a:prstGeom>
          <a:noFill/>
          <a:ln>
            <a:noFill/>
          </a:ln>
          <a:effectLst/>
          <a:extLst/>
        </p:spPr>
        <p:txBody>
          <a:bodyPr wrap="square" lIns="104038" tIns="52018" rIns="104038" bIns="52018">
            <a:spAutoFit/>
          </a:bodyPr>
          <a:lstStyle>
            <a:lvl1pPr defTabSz="1041400">
              <a:defRPr>
                <a:solidFill>
                  <a:schemeClr val="tx1"/>
                </a:solidFill>
                <a:latin typeface="Arial" charset="0"/>
              </a:defRPr>
            </a:lvl1pPr>
            <a:lvl2pPr marL="765175" defTabSz="1041400">
              <a:defRPr>
                <a:solidFill>
                  <a:schemeClr val="tx1"/>
                </a:solidFill>
                <a:latin typeface="Arial" charset="0"/>
              </a:defRPr>
            </a:lvl2pPr>
            <a:lvl3pPr marL="1041400" defTabSz="1041400">
              <a:defRPr>
                <a:solidFill>
                  <a:schemeClr val="tx1"/>
                </a:solidFill>
                <a:latin typeface="Arial" charset="0"/>
              </a:defRPr>
            </a:lvl3pPr>
            <a:lvl4pPr marL="1562100" defTabSz="1041400">
              <a:defRPr>
                <a:solidFill>
                  <a:schemeClr val="tx1"/>
                </a:solidFill>
                <a:latin typeface="Arial" charset="0"/>
              </a:defRPr>
            </a:lvl4pPr>
            <a:lvl5pPr marL="2079625" defTabSz="1041400">
              <a:defRPr>
                <a:solidFill>
                  <a:schemeClr val="tx1"/>
                </a:solidFill>
                <a:latin typeface="Arial" charset="0"/>
              </a:defRPr>
            </a:lvl5pPr>
            <a:lvl6pPr marL="2536825" defTabSz="1041400" fontAlgn="base">
              <a:spcBef>
                <a:spcPct val="0"/>
              </a:spcBef>
              <a:spcAft>
                <a:spcPct val="0"/>
              </a:spcAft>
              <a:defRPr>
                <a:solidFill>
                  <a:schemeClr val="tx1"/>
                </a:solidFill>
                <a:latin typeface="Arial" charset="0"/>
              </a:defRPr>
            </a:lvl6pPr>
            <a:lvl7pPr marL="2994025" defTabSz="1041400" fontAlgn="base">
              <a:spcBef>
                <a:spcPct val="0"/>
              </a:spcBef>
              <a:spcAft>
                <a:spcPct val="0"/>
              </a:spcAft>
              <a:defRPr>
                <a:solidFill>
                  <a:schemeClr val="tx1"/>
                </a:solidFill>
                <a:latin typeface="Arial" charset="0"/>
              </a:defRPr>
            </a:lvl7pPr>
            <a:lvl8pPr marL="3451225" defTabSz="1041400" fontAlgn="base">
              <a:spcBef>
                <a:spcPct val="0"/>
              </a:spcBef>
              <a:spcAft>
                <a:spcPct val="0"/>
              </a:spcAft>
              <a:defRPr>
                <a:solidFill>
                  <a:schemeClr val="tx1"/>
                </a:solidFill>
                <a:latin typeface="Arial" charset="0"/>
              </a:defRPr>
            </a:lvl8pPr>
            <a:lvl9pPr marL="3908425" defTabSz="1041400" fontAlgn="base">
              <a:spcBef>
                <a:spcPct val="0"/>
              </a:spcBef>
              <a:spcAft>
                <a:spcPct val="0"/>
              </a:spcAft>
              <a:defRPr>
                <a:solidFill>
                  <a:schemeClr val="tx1"/>
                </a:solidFill>
                <a:latin typeface="Arial" charset="0"/>
              </a:defRPr>
            </a:lvl9pPr>
          </a:lstStyle>
          <a:p>
            <a:pPr algn="just">
              <a:defRPr/>
            </a:pPr>
            <a:r>
              <a:rPr lang="pt-BR" sz="3200" b="1" dirty="0" smtClean="0">
                <a:latin typeface="Times New Roman" panose="02020603050405020304" pitchFamily="18" charset="0"/>
                <a:cs typeface="Times New Roman" panose="02020603050405020304" pitchFamily="18" charset="0"/>
              </a:rPr>
              <a:t>ART. 29 </a:t>
            </a:r>
          </a:p>
          <a:p>
            <a:pPr algn="just">
              <a:defRPr/>
            </a:pPr>
            <a:endParaRPr lang="pt-BR" sz="3200" b="1" dirty="0" smtClean="0">
              <a:latin typeface="Times New Roman" panose="02020603050405020304" pitchFamily="18" charset="0"/>
              <a:cs typeface="Times New Roman" panose="02020603050405020304" pitchFamily="18" charset="0"/>
            </a:endParaRPr>
          </a:p>
          <a:p>
            <a:pPr algn="just">
              <a:defRPr/>
            </a:pPr>
            <a:r>
              <a:rPr lang="pt-BR" sz="3200" b="1" dirty="0" smtClean="0">
                <a:latin typeface="Times New Roman" panose="02020603050405020304" pitchFamily="18" charset="0"/>
                <a:cs typeface="Times New Roman" panose="02020603050405020304" pitchFamily="18" charset="0"/>
              </a:rPr>
              <a:t>§ </a:t>
            </a:r>
            <a:r>
              <a:rPr lang="pt-BR" sz="3200" b="1" dirty="0">
                <a:latin typeface="Times New Roman" panose="02020603050405020304" pitchFamily="18" charset="0"/>
                <a:cs typeface="Times New Roman" panose="02020603050405020304" pitchFamily="18" charset="0"/>
              </a:rPr>
              <a:t>1</a:t>
            </a:r>
            <a:r>
              <a:rPr lang="pt-BR" sz="3200" b="1" u="sng" baseline="30000" dirty="0">
                <a:latin typeface="Times New Roman" panose="02020603050405020304" pitchFamily="18" charset="0"/>
                <a:cs typeface="Times New Roman" panose="02020603050405020304" pitchFamily="18" charset="0"/>
              </a:rPr>
              <a:t>o</a:t>
            </a:r>
            <a:r>
              <a:rPr lang="pt-BR" sz="3200" dirty="0">
                <a:latin typeface="Times New Roman" panose="02020603050405020304" pitchFamily="18" charset="0"/>
                <a:cs typeface="Times New Roman" panose="02020603050405020304" pitchFamily="18" charset="0"/>
              </a:rPr>
              <a:t>  Observado o disposto nos incisos I a III do caput deste artigo, a instituição das tarifas, preços públicos e taxas para os serviços de saneamento básico observará as seguintes diretrizes</a:t>
            </a:r>
            <a:r>
              <a:rPr lang="pt-BR" sz="3200" dirty="0" smtClean="0">
                <a:latin typeface="Times New Roman" panose="02020603050405020304" pitchFamily="18" charset="0"/>
                <a:cs typeface="Times New Roman" panose="02020603050405020304" pitchFamily="18" charset="0"/>
              </a:rPr>
              <a:t>:</a:t>
            </a:r>
          </a:p>
          <a:p>
            <a:pPr algn="just">
              <a:defRPr/>
            </a:pPr>
            <a:r>
              <a:rPr lang="pt-BR" sz="3200" dirty="0" smtClean="0">
                <a:latin typeface="Times New Roman" panose="02020603050405020304" pitchFamily="18" charset="0"/>
                <a:cs typeface="Times New Roman" panose="02020603050405020304" pitchFamily="18" charset="0"/>
              </a:rPr>
              <a:t>I </a:t>
            </a:r>
            <a:r>
              <a:rPr lang="pt-BR" sz="3200" dirty="0">
                <a:latin typeface="Times New Roman" panose="02020603050405020304" pitchFamily="18" charset="0"/>
                <a:cs typeface="Times New Roman" panose="02020603050405020304" pitchFamily="18" charset="0"/>
              </a:rPr>
              <a:t>- prioridade para atendimento das funções essenciais relacionadas à saúde pública;</a:t>
            </a:r>
          </a:p>
          <a:p>
            <a:pPr algn="just">
              <a:defRPr/>
            </a:pPr>
            <a:r>
              <a:rPr lang="pt-BR" sz="3200" dirty="0">
                <a:latin typeface="Times New Roman" panose="02020603050405020304" pitchFamily="18" charset="0"/>
                <a:cs typeface="Times New Roman" panose="02020603050405020304" pitchFamily="18" charset="0"/>
              </a:rPr>
              <a:t>II - ampliação do acesso dos cidadãos e localidades de baixa renda aos serviços;</a:t>
            </a:r>
          </a:p>
          <a:p>
            <a:pPr algn="just">
              <a:spcBef>
                <a:spcPct val="50000"/>
              </a:spcBef>
              <a:defRPr/>
            </a:pPr>
            <a:endParaRPr lang="pt-BR" sz="2300" dirty="0" smtClean="0">
              <a:solidFill>
                <a:srgbClr val="00660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
        <p:nvSpPr>
          <p:cNvPr id="3" name="Footer Placeholder 2"/>
          <p:cNvSpPr>
            <a:spLocks noGrp="1"/>
          </p:cNvSpPr>
          <p:nvPr>
            <p:ph type="ftr" sz="quarter" idx="11"/>
          </p:nvPr>
        </p:nvSpPr>
        <p:spPr>
          <a:xfrm>
            <a:off x="1403350" y="8008938"/>
            <a:ext cx="7633568" cy="460375"/>
          </a:xfrm>
        </p:spPr>
        <p:txBody>
          <a:bodyPr/>
          <a:lstStyle/>
          <a:p>
            <a:pPr>
              <a:defRPr/>
            </a:pPr>
            <a:r>
              <a:rPr lang="pt-BR" b="1" i="1" dirty="0" smtClean="0"/>
              <a:t>CEAGEN</a:t>
            </a:r>
            <a:r>
              <a:rPr lang="pt-BR" b="1" dirty="0" smtClean="0"/>
              <a:t> - Centro de Estudos Avançados em Economia e Gestão Estratégica de Negócios </a:t>
            </a:r>
            <a:endParaRPr lang="pt-BR" b="1" dirty="0"/>
          </a:p>
        </p:txBody>
      </p:sp>
      <p:sp>
        <p:nvSpPr>
          <p:cNvPr id="5" name="Slide Number Placeholder 4"/>
          <p:cNvSpPr>
            <a:spLocks noGrp="1"/>
          </p:cNvSpPr>
          <p:nvPr>
            <p:ph type="sldNum" sz="quarter" idx="12"/>
          </p:nvPr>
        </p:nvSpPr>
        <p:spPr/>
        <p:txBody>
          <a:bodyPr/>
          <a:lstStyle/>
          <a:p>
            <a:pPr>
              <a:defRPr/>
            </a:pPr>
            <a:fld id="{7D32BB9E-3184-42B7-94D2-72A2DB2151EE}" type="slidenum">
              <a:rPr lang="pt-BR" smtClean="0"/>
              <a:pPr>
                <a:defRPr/>
              </a:pPr>
              <a:t>14</a:t>
            </a:fld>
            <a:endParaRPr lang="pt-BR"/>
          </a:p>
        </p:txBody>
      </p:sp>
    </p:spTree>
    <p:extLst>
      <p:ext uri="{BB962C8B-B14F-4D97-AF65-F5344CB8AC3E}">
        <p14:creationId xmlns:p14="http://schemas.microsoft.com/office/powerpoint/2010/main" val="16965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1080022"/>
            <a:ext cx="9396412" cy="1080120"/>
          </a:xfrm>
        </p:spPr>
        <p:txBody>
          <a:bodyPr>
            <a:noAutofit/>
          </a:bodyPr>
          <a:lstStyle/>
          <a:p>
            <a:pPr eaLnBrk="1" hangingPunct="1">
              <a:defRPr/>
            </a:pPr>
            <a:r>
              <a:rPr lang="pt-BR" altLang="pt-BR" b="1" dirty="0">
                <a:solidFill>
                  <a:schemeClr val="accent1">
                    <a:lumMod val="75000"/>
                  </a:schemeClr>
                </a:solidFill>
              </a:rPr>
              <a:t>Regulação econômica</a:t>
            </a:r>
          </a:p>
        </p:txBody>
      </p:sp>
      <p:sp>
        <p:nvSpPr>
          <p:cNvPr id="4" name="Espaço Reservado para Número de Slide 3"/>
          <p:cNvSpPr>
            <a:spLocks noGrp="1"/>
          </p:cNvSpPr>
          <p:nvPr>
            <p:ph type="sldNum" sz="quarter" idx="12"/>
          </p:nvPr>
        </p:nvSpPr>
        <p:spPr/>
        <p:txBody>
          <a:bodyPr/>
          <a:lstStyle/>
          <a:p>
            <a:pPr>
              <a:defRPr/>
            </a:pPr>
            <a:fld id="{8094DAAD-9A1F-41C2-B539-5B9B0694D9FC}" type="slidenum">
              <a:rPr lang="pt-BR"/>
              <a:pPr>
                <a:defRPr/>
              </a:pPr>
              <a:t>15</a:t>
            </a:fld>
            <a:endParaRPr lang="pt-BR"/>
          </a:p>
        </p:txBody>
      </p:sp>
      <p:sp>
        <p:nvSpPr>
          <p:cNvPr id="19460" name="Text Box 3"/>
          <p:cNvSpPr txBox="1">
            <a:spLocks noChangeArrowheads="1"/>
          </p:cNvSpPr>
          <p:nvPr/>
        </p:nvSpPr>
        <p:spPr bwMode="auto">
          <a:xfrm>
            <a:off x="1027112" y="2016125"/>
            <a:ext cx="9089925" cy="4967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032" tIns="52015" rIns="104032" bIns="52015">
            <a:spAutoFit/>
          </a:bodyPr>
          <a:lstStyle>
            <a:lvl1pPr defTabSz="1041400" eaLnBrk="0" hangingPunct="0">
              <a:spcBef>
                <a:spcPct val="20000"/>
              </a:spcBef>
              <a:buClr>
                <a:srgbClr val="0BD0D9"/>
              </a:buClr>
              <a:buSzPct val="95000"/>
              <a:buFont typeface="Wingdings 2" pitchFamily="18" charset="2"/>
              <a:buChar char=""/>
              <a:defRPr sz="3100">
                <a:solidFill>
                  <a:schemeClr val="tx1"/>
                </a:solidFill>
                <a:latin typeface="Constantia" pitchFamily="18" charset="0"/>
              </a:defRPr>
            </a:lvl1pPr>
            <a:lvl2pPr marL="765175" indent="-293688" defTabSz="1041400" eaLnBrk="0" hangingPunct="0">
              <a:spcBef>
                <a:spcPct val="20000"/>
              </a:spcBef>
              <a:buClr>
                <a:schemeClr val="accent1"/>
              </a:buClr>
              <a:buSzPct val="85000"/>
              <a:buFont typeface="Wingdings 2" pitchFamily="18" charset="2"/>
              <a:buChar char=""/>
              <a:defRPr sz="2900">
                <a:solidFill>
                  <a:schemeClr val="tx1"/>
                </a:solidFill>
                <a:latin typeface="Constantia" pitchFamily="18" charset="0"/>
              </a:defRPr>
            </a:lvl2pPr>
            <a:lvl3pPr marL="1041400" indent="-293688" defTabSz="1041400" eaLnBrk="0" hangingPunct="0">
              <a:spcBef>
                <a:spcPct val="20000"/>
              </a:spcBef>
              <a:buClr>
                <a:schemeClr val="accent2"/>
              </a:buClr>
              <a:buSzPct val="70000"/>
              <a:buFont typeface="Wingdings 2" pitchFamily="18" charset="2"/>
              <a:buChar char=""/>
              <a:defRPr sz="2500">
                <a:solidFill>
                  <a:schemeClr val="tx1"/>
                </a:solidFill>
                <a:latin typeface="Constantia" pitchFamily="18" charset="0"/>
              </a:defRPr>
            </a:lvl3pPr>
            <a:lvl4pPr marL="1562100" indent="-249238" defTabSz="1041400" eaLnBrk="0" hangingPunct="0">
              <a:spcBef>
                <a:spcPct val="20000"/>
              </a:spcBef>
              <a:buClr>
                <a:srgbClr val="0BD0D9"/>
              </a:buClr>
              <a:buSzPct val="65000"/>
              <a:buFont typeface="Wingdings 2" pitchFamily="18" charset="2"/>
              <a:buChar char=""/>
              <a:defRPr sz="2400">
                <a:solidFill>
                  <a:schemeClr val="tx1"/>
                </a:solidFill>
                <a:latin typeface="Constantia" pitchFamily="18" charset="0"/>
              </a:defRPr>
            </a:lvl4pPr>
            <a:lvl5pPr marL="2079625" indent="-249238" defTabSz="1041400" eaLnBrk="0" hangingPunct="0">
              <a:spcBef>
                <a:spcPct val="20000"/>
              </a:spcBef>
              <a:buClr>
                <a:srgbClr val="10CF9B"/>
              </a:buClr>
              <a:buSzPct val="65000"/>
              <a:buFont typeface="Wingdings 2" pitchFamily="18" charset="2"/>
              <a:buChar char=""/>
              <a:defRPr sz="2400">
                <a:solidFill>
                  <a:schemeClr val="tx1"/>
                </a:solidFill>
                <a:latin typeface="Constantia" pitchFamily="18" charset="0"/>
              </a:defRPr>
            </a:lvl5pPr>
            <a:lvl6pPr marL="25368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6pPr>
            <a:lvl7pPr marL="29940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7pPr>
            <a:lvl8pPr marL="34512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8pPr>
            <a:lvl9pPr marL="39084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9pPr>
          </a:lstStyle>
          <a:p>
            <a:pPr algn="just" eaLnBrk="1" hangingPunct="1">
              <a:spcBef>
                <a:spcPct val="0"/>
              </a:spcBef>
              <a:buClrTx/>
              <a:buSzTx/>
              <a:buFontTx/>
              <a:buNone/>
              <a:defRPr/>
            </a:pPr>
            <a:endParaRPr lang="pt-BR" altLang="pt-BR" sz="3600" dirty="0" smtClean="0">
              <a:latin typeface="Times New Roman" panose="02020603050405020304" pitchFamily="18" charset="0"/>
              <a:cs typeface="Times New Roman" panose="02020603050405020304" pitchFamily="18" charset="0"/>
            </a:endParaRPr>
          </a:p>
          <a:p>
            <a:pPr algn="just" eaLnBrk="1" hangingPunct="1">
              <a:spcBef>
                <a:spcPct val="0"/>
              </a:spcBef>
              <a:buClrTx/>
              <a:buSzTx/>
              <a:buFontTx/>
              <a:buNone/>
              <a:defRPr/>
            </a:pPr>
            <a:r>
              <a:rPr lang="pt-BR" altLang="pt-BR" sz="3600" dirty="0" smtClean="0">
                <a:latin typeface="Times New Roman" panose="02020603050405020304" pitchFamily="18" charset="0"/>
                <a:cs typeface="Times New Roman" panose="02020603050405020304" pitchFamily="18" charset="0"/>
              </a:rPr>
              <a:t>III </a:t>
            </a:r>
            <a:r>
              <a:rPr lang="pt-BR" altLang="pt-BR" sz="3600" dirty="0">
                <a:latin typeface="Times New Roman" panose="02020603050405020304" pitchFamily="18" charset="0"/>
                <a:cs typeface="Times New Roman" panose="02020603050405020304" pitchFamily="18" charset="0"/>
              </a:rPr>
              <a:t>- geração dos recursos necessários para realização dos investimentos, objetivando o cumprimento das metas e objetivos do serviço;</a:t>
            </a:r>
          </a:p>
          <a:p>
            <a:pPr algn="just" eaLnBrk="1" hangingPunct="1">
              <a:spcBef>
                <a:spcPct val="0"/>
              </a:spcBef>
              <a:buClrTx/>
              <a:buSzTx/>
              <a:buFontTx/>
              <a:buNone/>
              <a:defRPr/>
            </a:pPr>
            <a:r>
              <a:rPr lang="pt-BR" altLang="pt-BR" sz="3600" dirty="0">
                <a:latin typeface="Times New Roman" panose="02020603050405020304" pitchFamily="18" charset="0"/>
                <a:cs typeface="Times New Roman" panose="02020603050405020304" pitchFamily="18" charset="0"/>
              </a:rPr>
              <a:t>IV - inibição do consumo supérfluo e do desperdício de recursos;</a:t>
            </a:r>
          </a:p>
          <a:p>
            <a:pPr algn="just" eaLnBrk="1" hangingPunct="1">
              <a:spcBef>
                <a:spcPct val="0"/>
              </a:spcBef>
              <a:buClrTx/>
              <a:buSzTx/>
              <a:buFontTx/>
              <a:buNone/>
              <a:defRPr/>
            </a:pPr>
            <a:r>
              <a:rPr lang="pt-BR" altLang="pt-BR" sz="3600" dirty="0">
                <a:latin typeface="Times New Roman" panose="02020603050405020304" pitchFamily="18" charset="0"/>
                <a:cs typeface="Times New Roman" panose="02020603050405020304" pitchFamily="18" charset="0"/>
              </a:rPr>
              <a:t>V - recuperação dos custos incorridos na prestação do serviço, em regime de eficiência;</a:t>
            </a:r>
          </a:p>
          <a:p>
            <a:pPr eaLnBrk="1" hangingPunct="1">
              <a:spcBef>
                <a:spcPct val="0"/>
              </a:spcBef>
              <a:buClrTx/>
              <a:buSzTx/>
              <a:buFontTx/>
              <a:buNone/>
              <a:defRPr/>
            </a:pPr>
            <a:endParaRPr lang="pt-BR" altLang="pt-BR" sz="2800" dirty="0">
              <a:latin typeface="Times New Roman" pitchFamily="18" charset="0"/>
              <a:cs typeface="Times New Roman" pitchFamily="18" charset="0"/>
            </a:endParaRPr>
          </a:p>
        </p:txBody>
      </p:sp>
      <p:sp>
        <p:nvSpPr>
          <p:cNvPr id="2" name="Footer Placeholder 1"/>
          <p:cNvSpPr>
            <a:spLocks noGrp="1"/>
          </p:cNvSpPr>
          <p:nvPr>
            <p:ph type="ftr" sz="quarter" idx="11"/>
          </p:nvPr>
        </p:nvSpPr>
        <p:spPr>
          <a:xfrm>
            <a:off x="1116013" y="7993063"/>
            <a:ext cx="8712200" cy="460375"/>
          </a:xfrm>
        </p:spPr>
        <p:txBody>
          <a:bodyPr/>
          <a:lstStyle/>
          <a:p>
            <a:pPr>
              <a:defRPr/>
            </a:pPr>
            <a:r>
              <a:rPr lang="pt-BR" b="1" i="1" dirty="0">
                <a:solidFill>
                  <a:schemeClr val="accent1">
                    <a:lumMod val="75000"/>
                  </a:schemeClr>
                </a:solidFill>
              </a:rPr>
              <a:t>CEAGEN</a:t>
            </a:r>
            <a:r>
              <a:rPr lang="pt-BR" dirty="0"/>
              <a:t> - Centro de Estudos Avançados em Economia e Gestão Estratégica de Negócios </a:t>
            </a:r>
          </a:p>
        </p:txBody>
      </p:sp>
    </p:spTree>
    <p:extLst>
      <p:ext uri="{BB962C8B-B14F-4D97-AF65-F5344CB8AC3E}">
        <p14:creationId xmlns:p14="http://schemas.microsoft.com/office/powerpoint/2010/main" val="33990483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1368425"/>
            <a:ext cx="9396412" cy="792163"/>
          </a:xfrm>
        </p:spPr>
        <p:txBody>
          <a:bodyPr>
            <a:noAutofit/>
          </a:bodyPr>
          <a:lstStyle/>
          <a:p>
            <a:pPr eaLnBrk="1" fontAlgn="auto" hangingPunct="1">
              <a:spcAft>
                <a:spcPts val="0"/>
              </a:spcAft>
              <a:defRPr/>
            </a:pPr>
            <a:r>
              <a:rPr lang="pt-BR" altLang="pt-BR" sz="5400" b="1" dirty="0" smtClean="0">
                <a:solidFill>
                  <a:schemeClr val="accent1">
                    <a:lumMod val="75000"/>
                  </a:schemeClr>
                </a:solidFill>
              </a:rPr>
              <a:t>Regulação econômica</a:t>
            </a:r>
          </a:p>
        </p:txBody>
      </p:sp>
      <p:sp>
        <p:nvSpPr>
          <p:cNvPr id="4" name="Espaço Reservado para Número de Slide 3"/>
          <p:cNvSpPr>
            <a:spLocks noGrp="1"/>
          </p:cNvSpPr>
          <p:nvPr>
            <p:ph type="sldNum" sz="quarter" idx="12"/>
          </p:nvPr>
        </p:nvSpPr>
        <p:spPr/>
        <p:txBody>
          <a:bodyPr/>
          <a:lstStyle/>
          <a:p>
            <a:pPr>
              <a:defRPr/>
            </a:pPr>
            <a:fld id="{EB30DE78-F9E0-4AE9-8BA9-D052D8E9F8F1}" type="slidenum">
              <a:rPr lang="pt-BR"/>
              <a:pPr>
                <a:defRPr/>
              </a:pPr>
              <a:t>16</a:t>
            </a:fld>
            <a:endParaRPr lang="pt-BR"/>
          </a:p>
        </p:txBody>
      </p:sp>
      <p:sp>
        <p:nvSpPr>
          <p:cNvPr id="446467" name="Text Box 3"/>
          <p:cNvSpPr txBox="1">
            <a:spLocks noChangeArrowheads="1"/>
          </p:cNvSpPr>
          <p:nvPr/>
        </p:nvSpPr>
        <p:spPr bwMode="auto">
          <a:xfrm>
            <a:off x="683991" y="2656267"/>
            <a:ext cx="8899748" cy="4537034"/>
          </a:xfrm>
          <a:prstGeom prst="rect">
            <a:avLst/>
          </a:prstGeom>
          <a:noFill/>
          <a:ln>
            <a:noFill/>
          </a:ln>
          <a:effectLst/>
          <a:extLst/>
        </p:spPr>
        <p:txBody>
          <a:bodyPr wrap="square" lIns="104038" tIns="52018" rIns="104038" bIns="52018">
            <a:spAutoFit/>
          </a:bodyPr>
          <a:lstStyle>
            <a:lvl1pPr defTabSz="1041400">
              <a:defRPr>
                <a:solidFill>
                  <a:schemeClr val="tx1"/>
                </a:solidFill>
                <a:latin typeface="Arial" charset="0"/>
              </a:defRPr>
            </a:lvl1pPr>
            <a:lvl2pPr marL="765175" defTabSz="1041400">
              <a:defRPr>
                <a:solidFill>
                  <a:schemeClr val="tx1"/>
                </a:solidFill>
                <a:latin typeface="Arial" charset="0"/>
              </a:defRPr>
            </a:lvl2pPr>
            <a:lvl3pPr marL="1041400" defTabSz="1041400">
              <a:defRPr>
                <a:solidFill>
                  <a:schemeClr val="tx1"/>
                </a:solidFill>
                <a:latin typeface="Arial" charset="0"/>
              </a:defRPr>
            </a:lvl3pPr>
            <a:lvl4pPr marL="1562100" defTabSz="1041400">
              <a:defRPr>
                <a:solidFill>
                  <a:schemeClr val="tx1"/>
                </a:solidFill>
                <a:latin typeface="Arial" charset="0"/>
              </a:defRPr>
            </a:lvl4pPr>
            <a:lvl5pPr marL="2079625" defTabSz="1041400">
              <a:defRPr>
                <a:solidFill>
                  <a:schemeClr val="tx1"/>
                </a:solidFill>
                <a:latin typeface="Arial" charset="0"/>
              </a:defRPr>
            </a:lvl5pPr>
            <a:lvl6pPr marL="2536825" defTabSz="1041400" fontAlgn="base">
              <a:spcBef>
                <a:spcPct val="0"/>
              </a:spcBef>
              <a:spcAft>
                <a:spcPct val="0"/>
              </a:spcAft>
              <a:defRPr>
                <a:solidFill>
                  <a:schemeClr val="tx1"/>
                </a:solidFill>
                <a:latin typeface="Arial" charset="0"/>
              </a:defRPr>
            </a:lvl6pPr>
            <a:lvl7pPr marL="2994025" defTabSz="1041400" fontAlgn="base">
              <a:spcBef>
                <a:spcPct val="0"/>
              </a:spcBef>
              <a:spcAft>
                <a:spcPct val="0"/>
              </a:spcAft>
              <a:defRPr>
                <a:solidFill>
                  <a:schemeClr val="tx1"/>
                </a:solidFill>
                <a:latin typeface="Arial" charset="0"/>
              </a:defRPr>
            </a:lvl7pPr>
            <a:lvl8pPr marL="3451225" defTabSz="1041400" fontAlgn="base">
              <a:spcBef>
                <a:spcPct val="0"/>
              </a:spcBef>
              <a:spcAft>
                <a:spcPct val="0"/>
              </a:spcAft>
              <a:defRPr>
                <a:solidFill>
                  <a:schemeClr val="tx1"/>
                </a:solidFill>
                <a:latin typeface="Arial" charset="0"/>
              </a:defRPr>
            </a:lvl8pPr>
            <a:lvl9pPr marL="3908425" defTabSz="1041400" fontAlgn="base">
              <a:spcBef>
                <a:spcPct val="0"/>
              </a:spcBef>
              <a:spcAft>
                <a:spcPct val="0"/>
              </a:spcAft>
              <a:defRPr>
                <a:solidFill>
                  <a:schemeClr val="tx1"/>
                </a:solidFill>
                <a:latin typeface="Arial" charset="0"/>
              </a:defRPr>
            </a:lvl9pPr>
          </a:lstStyle>
          <a:p>
            <a:pPr algn="just">
              <a:defRPr/>
            </a:pPr>
            <a:r>
              <a:rPr lang="pt-BR" altLang="pt-BR" sz="3600" dirty="0">
                <a:latin typeface="Times New Roman" panose="02020603050405020304" pitchFamily="18" charset="0"/>
                <a:cs typeface="Times New Roman" panose="02020603050405020304" pitchFamily="18" charset="0"/>
              </a:rPr>
              <a:t>VI - remuneração adequada do capital investido pelos prestadores dos serviços;</a:t>
            </a:r>
          </a:p>
          <a:p>
            <a:pPr algn="just">
              <a:defRPr/>
            </a:pPr>
            <a:r>
              <a:rPr lang="pt-BR" sz="3600" dirty="0" smtClean="0">
                <a:latin typeface="Times New Roman" panose="02020603050405020304" pitchFamily="18" charset="0"/>
                <a:cs typeface="Times New Roman" panose="02020603050405020304" pitchFamily="18" charset="0"/>
              </a:rPr>
              <a:t>VII - estímulo ao uso de tecnologias modernas e eficientes, compatíveis com os níveis exigidos de qualidade, continuidade e segurança na prestação dos serviços;</a:t>
            </a:r>
          </a:p>
          <a:p>
            <a:pPr algn="just">
              <a:defRPr/>
            </a:pPr>
            <a:r>
              <a:rPr lang="pt-BR" sz="3600" dirty="0" smtClean="0">
                <a:latin typeface="Times New Roman" panose="02020603050405020304" pitchFamily="18" charset="0"/>
                <a:cs typeface="Times New Roman" panose="02020603050405020304" pitchFamily="18" charset="0"/>
              </a:rPr>
              <a:t>VIII - incentivo à eficiência dos prestadores dos serviços. </a:t>
            </a:r>
          </a:p>
        </p:txBody>
      </p:sp>
      <p:sp>
        <p:nvSpPr>
          <p:cNvPr id="2" name="Footer Placeholder 1"/>
          <p:cNvSpPr>
            <a:spLocks noGrp="1"/>
          </p:cNvSpPr>
          <p:nvPr>
            <p:ph type="ftr" sz="quarter" idx="11"/>
          </p:nvPr>
        </p:nvSpPr>
        <p:spPr>
          <a:xfrm>
            <a:off x="1116013" y="7993063"/>
            <a:ext cx="8712200" cy="460375"/>
          </a:xfrm>
        </p:spPr>
        <p:txBody>
          <a:bodyPr/>
          <a:lstStyle/>
          <a:p>
            <a:pPr>
              <a:defRPr/>
            </a:pPr>
            <a:r>
              <a:rPr lang="pt-BR" b="1" i="1" dirty="0"/>
              <a:t>CEAGEN</a:t>
            </a:r>
            <a:r>
              <a:rPr lang="pt-BR" dirty="0"/>
              <a:t> - Centro de Estudos Avançados em Economia e Gestão Estratégica de Negócios </a:t>
            </a:r>
          </a:p>
        </p:txBody>
      </p:sp>
    </p:spTree>
    <p:extLst>
      <p:ext uri="{BB962C8B-B14F-4D97-AF65-F5344CB8AC3E}">
        <p14:creationId xmlns:p14="http://schemas.microsoft.com/office/powerpoint/2010/main" val="14849103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ítulo 1"/>
          <p:cNvSpPr>
            <a:spLocks noGrp="1"/>
          </p:cNvSpPr>
          <p:nvPr>
            <p:ph type="title"/>
          </p:nvPr>
        </p:nvSpPr>
        <p:spPr/>
        <p:txBody>
          <a:bodyPr/>
          <a:lstStyle/>
          <a:p>
            <a:pPr eaLnBrk="1" hangingPunct="1">
              <a:defRPr/>
            </a:pPr>
            <a:r>
              <a:rPr lang="pt-BR" altLang="pt-BR" sz="5700" b="1" dirty="0">
                <a:solidFill>
                  <a:schemeClr val="accent1">
                    <a:lumMod val="75000"/>
                  </a:schemeClr>
                </a:solidFill>
              </a:rPr>
              <a:t>Tarifas de Água e Esgoto</a:t>
            </a:r>
          </a:p>
        </p:txBody>
      </p:sp>
      <p:sp>
        <p:nvSpPr>
          <p:cNvPr id="21507" name="Espaço Reservado para Conteúdo 2"/>
          <p:cNvSpPr>
            <a:spLocks noGrp="1"/>
          </p:cNvSpPr>
          <p:nvPr>
            <p:ph idx="1"/>
          </p:nvPr>
        </p:nvSpPr>
        <p:spPr>
          <a:xfrm>
            <a:off x="522288" y="2808288"/>
            <a:ext cx="9396412" cy="5160962"/>
          </a:xfrm>
        </p:spPr>
        <p:txBody>
          <a:bodyPr/>
          <a:lstStyle/>
          <a:p>
            <a:pPr eaLnBrk="1" hangingPunct="1"/>
            <a:r>
              <a:rPr lang="pt-BR" altLang="pt-BR" sz="3600" b="1" dirty="0" smtClean="0">
                <a:latin typeface="Times New Roman" panose="02020603050405020304" pitchFamily="18" charset="0"/>
                <a:cs typeface="Times New Roman" panose="02020603050405020304" pitchFamily="18" charset="0"/>
              </a:rPr>
              <a:t>Saneamento Básico</a:t>
            </a:r>
            <a:r>
              <a:rPr lang="pt-BR" altLang="pt-BR" sz="3600" dirty="0" smtClean="0">
                <a:latin typeface="Times New Roman" panose="02020603050405020304" pitchFamily="18" charset="0"/>
                <a:cs typeface="Times New Roman" panose="02020603050405020304" pitchFamily="18" charset="0"/>
              </a:rPr>
              <a:t>:  monopólio natural de serviços essenciais, com grande influência na qualidade de vida, na saúde pública e no desenvolvimento econômico.</a:t>
            </a:r>
          </a:p>
          <a:p>
            <a:pPr eaLnBrk="1" hangingPunct="1"/>
            <a:endParaRPr lang="pt-BR" altLang="pt-BR" sz="3600" dirty="0" smtClean="0">
              <a:latin typeface="Times New Roman" panose="02020603050405020304" pitchFamily="18" charset="0"/>
              <a:cs typeface="Times New Roman" panose="02020603050405020304" pitchFamily="18" charset="0"/>
            </a:endParaRPr>
          </a:p>
          <a:p>
            <a:pPr eaLnBrk="1" hangingPunct="1"/>
            <a:r>
              <a:rPr lang="pt-BR" altLang="pt-BR" sz="3600" dirty="0" smtClean="0">
                <a:latin typeface="Times New Roman" panose="02020603050405020304" pitchFamily="18" charset="0"/>
                <a:cs typeface="Times New Roman" panose="02020603050405020304" pitchFamily="18" charset="0"/>
              </a:rPr>
              <a:t>Tarifas devem ser vistas como um poderoso instrumento econômico para a maximização do bem-estar social.</a:t>
            </a:r>
          </a:p>
        </p:txBody>
      </p:sp>
      <p:sp>
        <p:nvSpPr>
          <p:cNvPr id="3" name="Footer Placeholder 2"/>
          <p:cNvSpPr>
            <a:spLocks noGrp="1"/>
          </p:cNvSpPr>
          <p:nvPr>
            <p:ph type="ftr" sz="quarter" idx="11"/>
          </p:nvPr>
        </p:nvSpPr>
        <p:spPr>
          <a:xfrm>
            <a:off x="1260054" y="8008938"/>
            <a:ext cx="7848872" cy="460375"/>
          </a:xfrm>
        </p:spPr>
        <p:txBody>
          <a:bodyPr/>
          <a:lstStyle/>
          <a:p>
            <a:pPr>
              <a:defRPr/>
            </a:pPr>
            <a:r>
              <a:rPr lang="pt-BR" b="1" i="1" dirty="0" smtClean="0">
                <a:solidFill>
                  <a:schemeClr val="tx2">
                    <a:lumMod val="75000"/>
                  </a:schemeClr>
                </a:solidFill>
              </a:rPr>
              <a:t>CEAGEN</a:t>
            </a:r>
            <a:r>
              <a:rPr lang="pt-BR" i="1" dirty="0" smtClean="0"/>
              <a:t> </a:t>
            </a:r>
            <a:r>
              <a:rPr lang="pt-BR" dirty="0" smtClean="0"/>
              <a:t>- </a:t>
            </a:r>
            <a:r>
              <a:rPr lang="pt-BR" b="1" dirty="0" smtClean="0"/>
              <a:t>Centro de Estudos Avançados em Economia e Gestão Estratégica de Negócios </a:t>
            </a:r>
            <a:endParaRPr lang="pt-BR" b="1" dirty="0"/>
          </a:p>
        </p:txBody>
      </p:sp>
    </p:spTree>
    <p:extLst>
      <p:ext uri="{BB962C8B-B14F-4D97-AF65-F5344CB8AC3E}">
        <p14:creationId xmlns:p14="http://schemas.microsoft.com/office/powerpoint/2010/main" val="1345046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ítulo 1"/>
          <p:cNvSpPr>
            <a:spLocks noGrp="1"/>
          </p:cNvSpPr>
          <p:nvPr>
            <p:ph type="title"/>
          </p:nvPr>
        </p:nvSpPr>
        <p:spPr/>
        <p:txBody>
          <a:bodyPr/>
          <a:lstStyle/>
          <a:p>
            <a:pPr eaLnBrk="1" hangingPunct="1">
              <a:defRPr/>
            </a:pPr>
            <a:r>
              <a:rPr lang="pt-BR" altLang="pt-BR" sz="5700" b="1" dirty="0">
                <a:solidFill>
                  <a:schemeClr val="accent1">
                    <a:lumMod val="75000"/>
                  </a:schemeClr>
                </a:solidFill>
              </a:rPr>
              <a:t>Tarifas de Água e Esgoto</a:t>
            </a:r>
            <a:endParaRPr lang="pt-BR" altLang="pt-BR" sz="5700" dirty="0">
              <a:solidFill>
                <a:schemeClr val="accent1">
                  <a:lumMod val="75000"/>
                </a:schemeClr>
              </a:solidFill>
            </a:endParaRPr>
          </a:p>
        </p:txBody>
      </p:sp>
      <p:sp>
        <p:nvSpPr>
          <p:cNvPr id="3" name="Espaço Reservado para Conteúdo 2"/>
          <p:cNvSpPr>
            <a:spLocks noGrp="1"/>
          </p:cNvSpPr>
          <p:nvPr>
            <p:ph idx="1"/>
          </p:nvPr>
        </p:nvSpPr>
        <p:spPr>
          <a:xfrm>
            <a:off x="522288" y="3095625"/>
            <a:ext cx="9396412" cy="4873625"/>
          </a:xfrm>
        </p:spPr>
        <p:txBody>
          <a:bodyPr rtlCol="0">
            <a:normAutofit/>
          </a:bodyPr>
          <a:lstStyle/>
          <a:p>
            <a:pPr algn="just" eaLnBrk="1" fontAlgn="auto" hangingPunct="1">
              <a:spcAft>
                <a:spcPts val="0"/>
              </a:spcAft>
              <a:buFont typeface="Arial" pitchFamily="34" charset="0"/>
              <a:buChar char="•"/>
              <a:defRPr/>
            </a:pPr>
            <a:r>
              <a:rPr lang="pt-BR" sz="3600" dirty="0">
                <a:latin typeface="Times New Roman" panose="02020603050405020304" pitchFamily="18" charset="0"/>
                <a:cs typeface="Times New Roman" panose="02020603050405020304" pitchFamily="18" charset="0"/>
              </a:rPr>
              <a:t>Tarifas devem informar sobre o verdadeiro valor do que se está produzindo e consumindo. Devem sinalizar aos consumidores sobre o custo real do que estão consumindo, evitando desperdícios e futuros racionamentos.</a:t>
            </a:r>
          </a:p>
          <a:p>
            <a:pPr algn="just" eaLnBrk="1" fontAlgn="auto" hangingPunct="1">
              <a:spcAft>
                <a:spcPts val="0"/>
              </a:spcAft>
              <a:buFont typeface="Arial" pitchFamily="34" charset="0"/>
              <a:buChar char="•"/>
              <a:defRPr/>
            </a:pPr>
            <a:endParaRPr lang="pt-BR" sz="3600" dirty="0">
              <a:latin typeface="Times New Roman" panose="02020603050405020304" pitchFamily="18" charset="0"/>
              <a:cs typeface="Times New Roman" panose="02020603050405020304" pitchFamily="18" charset="0"/>
            </a:endParaRPr>
          </a:p>
          <a:p>
            <a:pPr algn="just" eaLnBrk="1" fontAlgn="auto" hangingPunct="1">
              <a:spcAft>
                <a:spcPts val="0"/>
              </a:spcAft>
              <a:buFont typeface="Arial" pitchFamily="34" charset="0"/>
              <a:buChar char="•"/>
              <a:defRPr/>
            </a:pPr>
            <a:r>
              <a:rPr lang="pt-BR" sz="3600" dirty="0">
                <a:latin typeface="Times New Roman" panose="02020603050405020304" pitchFamily="18" charset="0"/>
                <a:cs typeface="Times New Roman" panose="02020603050405020304" pitchFamily="18" charset="0"/>
              </a:rPr>
              <a:t>Devem cobrir não apenas os custos de operação e manutenção mas, também, dos investimentos.</a:t>
            </a:r>
          </a:p>
          <a:p>
            <a:pPr eaLnBrk="1" fontAlgn="auto" hangingPunct="1">
              <a:spcAft>
                <a:spcPts val="0"/>
              </a:spcAft>
              <a:buFont typeface="Arial" pitchFamily="34" charset="0"/>
              <a:buChar char="•"/>
              <a:defRPr/>
            </a:pPr>
            <a:endParaRPr lang="pt-BR" dirty="0" smtClean="0">
              <a:solidFill>
                <a:srgbClr val="0070C0"/>
              </a:solidFill>
            </a:endParaRPr>
          </a:p>
        </p:txBody>
      </p:sp>
      <p:sp>
        <p:nvSpPr>
          <p:cNvPr id="4" name="Footer Placeholder 3"/>
          <p:cNvSpPr>
            <a:spLocks noGrp="1"/>
          </p:cNvSpPr>
          <p:nvPr>
            <p:ph type="ftr" sz="quarter" idx="11"/>
          </p:nvPr>
        </p:nvSpPr>
        <p:spPr>
          <a:xfrm>
            <a:off x="1404070" y="8008938"/>
            <a:ext cx="7992888" cy="460375"/>
          </a:xfrm>
        </p:spPr>
        <p:txBody>
          <a:bodyPr/>
          <a:lstStyle/>
          <a:p>
            <a:pPr>
              <a:defRPr/>
            </a:pPr>
            <a:r>
              <a:rPr lang="pt-BR" b="1" i="1" dirty="0" smtClean="0">
                <a:solidFill>
                  <a:schemeClr val="accent1">
                    <a:lumMod val="75000"/>
                  </a:schemeClr>
                </a:solidFill>
              </a:rPr>
              <a:t>CEAGEN</a:t>
            </a:r>
            <a:r>
              <a:rPr lang="pt-BR" b="1" dirty="0" smtClean="0"/>
              <a:t> - Centro de Estudos Avançados em Economia e Gestão Estratégica de Negócios </a:t>
            </a:r>
            <a:endParaRPr lang="pt-BR" b="1" dirty="0"/>
          </a:p>
        </p:txBody>
      </p:sp>
    </p:spTree>
    <p:extLst>
      <p:ext uri="{BB962C8B-B14F-4D97-AF65-F5344CB8AC3E}">
        <p14:creationId xmlns:p14="http://schemas.microsoft.com/office/powerpoint/2010/main" val="2114067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ítulo 1"/>
          <p:cNvSpPr>
            <a:spLocks noGrp="1"/>
          </p:cNvSpPr>
          <p:nvPr>
            <p:ph type="title"/>
          </p:nvPr>
        </p:nvSpPr>
        <p:spPr>
          <a:xfrm>
            <a:off x="522288" y="887413"/>
            <a:ext cx="9396412" cy="984696"/>
          </a:xfrm>
        </p:spPr>
        <p:txBody>
          <a:bodyPr/>
          <a:lstStyle/>
          <a:p>
            <a:pPr eaLnBrk="1" hangingPunct="1">
              <a:defRPr/>
            </a:pPr>
            <a:r>
              <a:rPr lang="pt-BR" altLang="pt-BR" sz="5700" b="1" dirty="0" smtClean="0">
                <a:solidFill>
                  <a:schemeClr val="accent1">
                    <a:lumMod val="75000"/>
                  </a:schemeClr>
                </a:solidFill>
              </a:rPr>
              <a:t>Metodologia</a:t>
            </a:r>
            <a:endParaRPr lang="pt-BR" altLang="pt-BR" sz="5700" dirty="0">
              <a:solidFill>
                <a:schemeClr val="accent1">
                  <a:lumMod val="75000"/>
                </a:schemeClr>
              </a:solidFill>
            </a:endParaRPr>
          </a:p>
        </p:txBody>
      </p:sp>
      <p:sp>
        <p:nvSpPr>
          <p:cNvPr id="3" name="Espaço Reservado para Conteúdo 2"/>
          <p:cNvSpPr>
            <a:spLocks noGrp="1"/>
          </p:cNvSpPr>
          <p:nvPr>
            <p:ph idx="1"/>
          </p:nvPr>
        </p:nvSpPr>
        <p:spPr>
          <a:xfrm>
            <a:off x="522288" y="2448173"/>
            <a:ext cx="9396412" cy="5521077"/>
          </a:xfrm>
        </p:spPr>
        <p:txBody>
          <a:bodyPr rtlCol="0">
            <a:normAutofit/>
          </a:bodyPr>
          <a:lstStyle/>
          <a:p>
            <a:pPr algn="just" eaLnBrk="1" fontAlgn="auto" hangingPunct="1">
              <a:spcAft>
                <a:spcPts val="0"/>
              </a:spcAft>
              <a:buFont typeface="Arial" pitchFamily="34" charset="0"/>
              <a:buChar char="•"/>
              <a:defRPr/>
            </a:pPr>
            <a:r>
              <a:rPr lang="pt-BR" sz="3600" b="1" dirty="0" smtClean="0">
                <a:solidFill>
                  <a:schemeClr val="accent1"/>
                </a:solidFill>
                <a:latin typeface="Times New Roman" panose="02020603050405020304" pitchFamily="18" charset="0"/>
                <a:cs typeface="Times New Roman" panose="02020603050405020304" pitchFamily="18" charset="0"/>
              </a:rPr>
              <a:t>Capacitação em Custos: </a:t>
            </a:r>
          </a:p>
          <a:p>
            <a:pPr lvl="1" algn="just" eaLnBrk="1" fontAlgn="auto" hangingPunct="1">
              <a:spcAft>
                <a:spcPts val="0"/>
              </a:spcAft>
              <a:buFont typeface="Arial" pitchFamily="34" charset="0"/>
              <a:buChar char="•"/>
              <a:defRPr/>
            </a:pPr>
            <a:r>
              <a:rPr lang="pt-BR" sz="3600" dirty="0" smtClean="0">
                <a:solidFill>
                  <a:srgbClr val="000000"/>
                </a:solidFill>
                <a:latin typeface="Times New Roman" panose="02020603050405020304" pitchFamily="18" charset="0"/>
                <a:cs typeface="Times New Roman" panose="02020603050405020304" pitchFamily="18" charset="0"/>
              </a:rPr>
              <a:t>Cursos de capacitação para representantes dos municípios regulados </a:t>
            </a:r>
            <a:r>
              <a:rPr lang="pt-BR" sz="3600" dirty="0">
                <a:solidFill>
                  <a:srgbClr val="000000"/>
                </a:solidFill>
                <a:latin typeface="Times New Roman" panose="02020603050405020304" pitchFamily="18" charset="0"/>
                <a:cs typeface="Times New Roman" panose="02020603050405020304" pitchFamily="18" charset="0"/>
              </a:rPr>
              <a:t>e técnicos da </a:t>
            </a:r>
            <a:r>
              <a:rPr lang="pt-BR" sz="3600" dirty="0" smtClean="0">
                <a:solidFill>
                  <a:srgbClr val="000000"/>
                </a:solidFill>
                <a:latin typeface="Times New Roman" panose="02020603050405020304" pitchFamily="18" charset="0"/>
                <a:cs typeface="Times New Roman" panose="02020603050405020304" pitchFamily="18" charset="0"/>
              </a:rPr>
              <a:t>ARES-PCJ (conceitos básicos) </a:t>
            </a:r>
          </a:p>
          <a:p>
            <a:pPr lvl="1" algn="just" eaLnBrk="1" fontAlgn="auto" hangingPunct="1">
              <a:spcAft>
                <a:spcPts val="0"/>
              </a:spcAft>
              <a:buFont typeface="Arial" pitchFamily="34" charset="0"/>
              <a:buChar char="•"/>
              <a:defRPr/>
            </a:pPr>
            <a:r>
              <a:rPr lang="pt-BR" sz="3600" dirty="0" smtClean="0">
                <a:solidFill>
                  <a:srgbClr val="000000"/>
                </a:solidFill>
                <a:latin typeface="Times New Roman" panose="02020603050405020304" pitchFamily="18" charset="0"/>
                <a:cs typeface="Times New Roman" panose="02020603050405020304" pitchFamily="18" charset="0"/>
              </a:rPr>
              <a:t>Oficinas práticas com bases nos dados do município</a:t>
            </a:r>
          </a:p>
          <a:p>
            <a:pPr lvl="1" algn="just" eaLnBrk="1" fontAlgn="auto" hangingPunct="1">
              <a:spcAft>
                <a:spcPts val="0"/>
              </a:spcAft>
              <a:buFont typeface="Arial" pitchFamily="34" charset="0"/>
              <a:buChar char="•"/>
              <a:defRPr/>
            </a:pPr>
            <a:r>
              <a:rPr lang="pt-BR" sz="3600" dirty="0" smtClean="0">
                <a:solidFill>
                  <a:srgbClr val="000000"/>
                </a:solidFill>
                <a:latin typeface="Times New Roman" panose="02020603050405020304" pitchFamily="18" charset="0"/>
                <a:cs typeface="Times New Roman" panose="02020603050405020304" pitchFamily="18" charset="0"/>
              </a:rPr>
              <a:t>Apuração do Custo Médio Atual e da Defasagem Tarifária</a:t>
            </a:r>
            <a:endParaRPr lang="pt-BR" sz="3600" dirty="0">
              <a:solidFill>
                <a:schemeClr val="accent1"/>
              </a:solidFill>
              <a:latin typeface="Times New Roman" panose="02020603050405020304" pitchFamily="18" charset="0"/>
              <a:cs typeface="Times New Roman" panose="02020603050405020304" pitchFamily="18" charset="0"/>
            </a:endParaRPr>
          </a:p>
          <a:p>
            <a:pPr eaLnBrk="1" fontAlgn="auto" hangingPunct="1">
              <a:spcAft>
                <a:spcPts val="0"/>
              </a:spcAft>
              <a:buFont typeface="Arial" pitchFamily="34" charset="0"/>
              <a:buChar char="•"/>
              <a:defRPr/>
            </a:pPr>
            <a:endParaRPr lang="pt-BR" dirty="0" smtClean="0">
              <a:solidFill>
                <a:srgbClr val="0070C0"/>
              </a:solidFill>
            </a:endParaRPr>
          </a:p>
        </p:txBody>
      </p:sp>
      <p:sp>
        <p:nvSpPr>
          <p:cNvPr id="4" name="Footer Placeholder 3"/>
          <p:cNvSpPr>
            <a:spLocks noGrp="1"/>
          </p:cNvSpPr>
          <p:nvPr>
            <p:ph type="ftr" sz="quarter" idx="11"/>
          </p:nvPr>
        </p:nvSpPr>
        <p:spPr>
          <a:xfrm>
            <a:off x="1404070" y="8008938"/>
            <a:ext cx="7992888" cy="460375"/>
          </a:xfrm>
        </p:spPr>
        <p:txBody>
          <a:bodyPr/>
          <a:lstStyle/>
          <a:p>
            <a:pPr>
              <a:defRPr/>
            </a:pPr>
            <a:r>
              <a:rPr lang="pt-BR" b="1" i="1" dirty="0" smtClean="0">
                <a:solidFill>
                  <a:schemeClr val="accent1">
                    <a:lumMod val="75000"/>
                  </a:schemeClr>
                </a:solidFill>
              </a:rPr>
              <a:t>CEAGEN</a:t>
            </a:r>
            <a:r>
              <a:rPr lang="pt-BR" b="1" dirty="0" smtClean="0"/>
              <a:t> - Centro de Estudos Avançados em Economia e Gestão Estratégica de Negócios </a:t>
            </a:r>
            <a:endParaRPr lang="pt-BR" b="1" dirty="0"/>
          </a:p>
        </p:txBody>
      </p:sp>
    </p:spTree>
    <p:extLst>
      <p:ext uri="{BB962C8B-B14F-4D97-AF65-F5344CB8AC3E}">
        <p14:creationId xmlns:p14="http://schemas.microsoft.com/office/powerpoint/2010/main" val="4066574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1944688"/>
            <a:ext cx="9396412" cy="863600"/>
          </a:xfrm>
        </p:spPr>
        <p:txBody>
          <a:bodyPr>
            <a:noAutofit/>
          </a:bodyPr>
          <a:lstStyle/>
          <a:p>
            <a:pPr eaLnBrk="1" fontAlgn="auto" hangingPunct="1">
              <a:spcAft>
                <a:spcPts val="0"/>
              </a:spcAft>
              <a:defRPr/>
            </a:pPr>
            <a:r>
              <a:rPr lang="pt-BR" altLang="pt-BR" b="1" dirty="0" smtClean="0">
                <a:solidFill>
                  <a:schemeClr val="accent1">
                    <a:lumMod val="75000"/>
                  </a:schemeClr>
                </a:solidFill>
              </a:rPr>
              <a:t>Entidade Reguladora </a:t>
            </a:r>
            <a:br>
              <a:rPr lang="pt-BR" altLang="pt-BR" b="1" dirty="0" smtClean="0">
                <a:solidFill>
                  <a:schemeClr val="accent1">
                    <a:lumMod val="75000"/>
                  </a:schemeClr>
                </a:solidFill>
              </a:rPr>
            </a:br>
            <a:r>
              <a:rPr lang="pt-BR" altLang="pt-BR" sz="5400" b="1" dirty="0" smtClean="0">
                <a:solidFill>
                  <a:schemeClr val="accent1">
                    <a:lumMod val="75000"/>
                  </a:schemeClr>
                </a:solidFill>
              </a:rPr>
              <a:t>(Decreto 7.217)</a:t>
            </a:r>
          </a:p>
        </p:txBody>
      </p:sp>
      <p:sp>
        <p:nvSpPr>
          <p:cNvPr id="17411" name="Text Box 3"/>
          <p:cNvSpPr txBox="1">
            <a:spLocks noChangeArrowheads="1"/>
          </p:cNvSpPr>
          <p:nvPr/>
        </p:nvSpPr>
        <p:spPr bwMode="auto">
          <a:xfrm>
            <a:off x="828675" y="3240088"/>
            <a:ext cx="8755063" cy="404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038" tIns="52018" rIns="104038" bIns="52018">
            <a:spAutoFit/>
          </a:bodyPr>
          <a:lstStyle>
            <a:lvl1pPr defTabSz="1041400" eaLnBrk="0" hangingPunct="0">
              <a:spcBef>
                <a:spcPct val="20000"/>
              </a:spcBef>
              <a:buClr>
                <a:srgbClr val="0BD0D9"/>
              </a:buClr>
              <a:buSzPct val="95000"/>
              <a:buFont typeface="Wingdings 2" pitchFamily="18" charset="2"/>
              <a:buChar char=""/>
              <a:defRPr sz="3100">
                <a:solidFill>
                  <a:schemeClr val="tx1"/>
                </a:solidFill>
                <a:latin typeface="Constantia" pitchFamily="18" charset="0"/>
              </a:defRPr>
            </a:lvl1pPr>
            <a:lvl2pPr marL="765175" indent="-293688" defTabSz="1041400" eaLnBrk="0" hangingPunct="0">
              <a:spcBef>
                <a:spcPct val="20000"/>
              </a:spcBef>
              <a:buClr>
                <a:schemeClr val="accent1"/>
              </a:buClr>
              <a:buSzPct val="85000"/>
              <a:buFont typeface="Wingdings 2" pitchFamily="18" charset="2"/>
              <a:buChar char=""/>
              <a:defRPr sz="2900">
                <a:solidFill>
                  <a:schemeClr val="tx1"/>
                </a:solidFill>
                <a:latin typeface="Constantia" pitchFamily="18" charset="0"/>
              </a:defRPr>
            </a:lvl2pPr>
            <a:lvl3pPr marL="1041400" indent="-293688" defTabSz="1041400" eaLnBrk="0" hangingPunct="0">
              <a:spcBef>
                <a:spcPct val="20000"/>
              </a:spcBef>
              <a:buClr>
                <a:schemeClr val="accent2"/>
              </a:buClr>
              <a:buSzPct val="70000"/>
              <a:buFont typeface="Wingdings 2" pitchFamily="18" charset="2"/>
              <a:buChar char=""/>
              <a:defRPr sz="2500">
                <a:solidFill>
                  <a:schemeClr val="tx1"/>
                </a:solidFill>
                <a:latin typeface="Constantia" pitchFamily="18" charset="0"/>
              </a:defRPr>
            </a:lvl3pPr>
            <a:lvl4pPr marL="1562100" indent="-249238" defTabSz="1041400" eaLnBrk="0" hangingPunct="0">
              <a:spcBef>
                <a:spcPct val="20000"/>
              </a:spcBef>
              <a:buClr>
                <a:srgbClr val="0BD0D9"/>
              </a:buClr>
              <a:buSzPct val="65000"/>
              <a:buFont typeface="Wingdings 2" pitchFamily="18" charset="2"/>
              <a:buChar char=""/>
              <a:defRPr sz="2400">
                <a:solidFill>
                  <a:schemeClr val="tx1"/>
                </a:solidFill>
                <a:latin typeface="Constantia" pitchFamily="18" charset="0"/>
              </a:defRPr>
            </a:lvl4pPr>
            <a:lvl5pPr marL="2079625" indent="-249238" defTabSz="1041400" eaLnBrk="0" hangingPunct="0">
              <a:spcBef>
                <a:spcPct val="20000"/>
              </a:spcBef>
              <a:buClr>
                <a:srgbClr val="10CF9B"/>
              </a:buClr>
              <a:buSzPct val="65000"/>
              <a:buFont typeface="Wingdings 2" pitchFamily="18" charset="2"/>
              <a:buChar char=""/>
              <a:defRPr sz="2400">
                <a:solidFill>
                  <a:schemeClr val="tx1"/>
                </a:solidFill>
                <a:latin typeface="Constantia" pitchFamily="18" charset="0"/>
              </a:defRPr>
            </a:lvl5pPr>
            <a:lvl6pPr marL="25368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6pPr>
            <a:lvl7pPr marL="29940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7pPr>
            <a:lvl8pPr marL="34512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8pPr>
            <a:lvl9pPr marL="39084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9pPr>
          </a:lstStyle>
          <a:p>
            <a:pPr algn="just" eaLnBrk="1" hangingPunct="1">
              <a:spcBef>
                <a:spcPct val="0"/>
              </a:spcBef>
              <a:buClrTx/>
              <a:buSzTx/>
              <a:buFontTx/>
              <a:buNone/>
            </a:pPr>
            <a:r>
              <a:rPr lang="pt-BR" altLang="pt-BR" sz="3200">
                <a:latin typeface="Arial" charset="0"/>
              </a:rPr>
              <a:t>Art. 31.  As atividades administrativas de regulação, inclusive organização, e de fiscalização dos serviços de saneamento básico poderão ser executadas pelo titular:</a:t>
            </a:r>
          </a:p>
          <a:p>
            <a:pPr algn="just" eaLnBrk="1" hangingPunct="1">
              <a:spcBef>
                <a:spcPct val="0"/>
              </a:spcBef>
              <a:buClrTx/>
              <a:buSzTx/>
              <a:buFontTx/>
              <a:buNone/>
            </a:pPr>
            <a:endParaRPr lang="pt-BR" altLang="pt-BR" sz="3200">
              <a:latin typeface="Arial" charset="0"/>
            </a:endParaRPr>
          </a:p>
          <a:p>
            <a:pPr algn="just" eaLnBrk="1" hangingPunct="1">
              <a:spcBef>
                <a:spcPct val="0"/>
              </a:spcBef>
              <a:buClrTx/>
              <a:buSzTx/>
              <a:buFontTx/>
              <a:buNone/>
            </a:pPr>
            <a:r>
              <a:rPr lang="pt-BR" altLang="pt-BR" sz="3200">
                <a:latin typeface="Arial" charset="0"/>
              </a:rPr>
              <a:t>I - diretamente, mediante órgão ou entidade de sua administração direta ou indireta, inclusive consórcio público do qual participe; ou</a:t>
            </a:r>
          </a:p>
        </p:txBody>
      </p:sp>
      <p:sp>
        <p:nvSpPr>
          <p:cNvPr id="3" name="Footer Placeholder 2"/>
          <p:cNvSpPr>
            <a:spLocks noGrp="1"/>
          </p:cNvSpPr>
          <p:nvPr>
            <p:ph type="ftr" sz="quarter" idx="11"/>
          </p:nvPr>
        </p:nvSpPr>
        <p:spPr>
          <a:xfrm>
            <a:off x="1187450" y="8008938"/>
            <a:ext cx="7850188" cy="460375"/>
          </a:xfrm>
        </p:spPr>
        <p:txBody>
          <a:bodyPr/>
          <a:lstStyle/>
          <a:p>
            <a:pPr>
              <a:defRPr/>
            </a:pPr>
            <a:r>
              <a:rPr lang="pt-BR" b="1" i="1" dirty="0" smtClean="0"/>
              <a:t>CEAGEN</a:t>
            </a:r>
            <a:r>
              <a:rPr lang="pt-BR" dirty="0" smtClean="0"/>
              <a:t> </a:t>
            </a:r>
            <a:r>
              <a:rPr lang="pt-BR" b="1" dirty="0" smtClean="0"/>
              <a:t>- Centro de Estudos Avançados em Economia e Gestão Estratégica de Negócios </a:t>
            </a:r>
            <a:endParaRPr lang="pt-BR" b="1" dirty="0"/>
          </a:p>
        </p:txBody>
      </p:sp>
      <p:sp>
        <p:nvSpPr>
          <p:cNvPr id="5" name="Slide Number Placeholder 4"/>
          <p:cNvSpPr>
            <a:spLocks noGrp="1"/>
          </p:cNvSpPr>
          <p:nvPr>
            <p:ph type="sldNum" sz="quarter" idx="12"/>
          </p:nvPr>
        </p:nvSpPr>
        <p:spPr/>
        <p:txBody>
          <a:bodyPr/>
          <a:lstStyle/>
          <a:p>
            <a:pPr>
              <a:defRPr/>
            </a:pPr>
            <a:fld id="{47B96082-9CC9-4CBD-8E25-EFB3061F7CB2}" type="slidenum">
              <a:rPr lang="pt-BR" smtClean="0"/>
              <a:pPr>
                <a:defRPr/>
              </a:pPr>
              <a:t>2</a:t>
            </a:fld>
            <a:endParaRPr lang="pt-BR"/>
          </a:p>
        </p:txBody>
      </p:sp>
    </p:spTree>
    <p:extLst>
      <p:ext uri="{BB962C8B-B14F-4D97-AF65-F5344CB8AC3E}">
        <p14:creationId xmlns:p14="http://schemas.microsoft.com/office/powerpoint/2010/main" val="28645319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050" y="600584"/>
            <a:ext cx="9396889" cy="907268"/>
          </a:xfrm>
        </p:spPr>
        <p:txBody>
          <a:bodyPr>
            <a:normAutofit fontScale="90000"/>
          </a:bodyPr>
          <a:lstStyle/>
          <a:p>
            <a:r>
              <a:rPr lang="pt-BR" b="1" dirty="0" smtClean="0">
                <a:solidFill>
                  <a:schemeClr val="accent1">
                    <a:lumMod val="75000"/>
                  </a:schemeClr>
                </a:solidFill>
              </a:rPr>
              <a:t>Custo Médio Atual</a:t>
            </a:r>
            <a:endParaRPr lang="pt-BR" b="1" dirty="0">
              <a:solidFill>
                <a:schemeClr val="accent1">
                  <a:lumMod val="75000"/>
                </a:schemeClr>
              </a:solidFill>
            </a:endParaRPr>
          </a:p>
        </p:txBody>
      </p:sp>
      <p:sp>
        <p:nvSpPr>
          <p:cNvPr id="3" name="Content Placeholder 2"/>
          <p:cNvSpPr>
            <a:spLocks noGrp="1"/>
          </p:cNvSpPr>
          <p:nvPr>
            <p:ph idx="1"/>
          </p:nvPr>
        </p:nvSpPr>
        <p:spPr>
          <a:xfrm>
            <a:off x="522050" y="2324394"/>
            <a:ext cx="9396889" cy="5394289"/>
          </a:xfrm>
        </p:spPr>
        <p:txBody>
          <a:bodyPr>
            <a:normAutofit fontScale="77500" lnSpcReduction="20000"/>
          </a:bodyPr>
          <a:lstStyle/>
          <a:p>
            <a:pPr marL="0" indent="0" algn="ctr">
              <a:buNone/>
            </a:pPr>
            <a:r>
              <a:rPr lang="en-US" sz="4800" b="1" dirty="0"/>
              <a:t>CMA = </a:t>
            </a:r>
            <a:r>
              <a:rPr lang="en-US" sz="4800" b="1" u="sng" dirty="0"/>
              <a:t>(DEX + DAP + IR). RPS – OR – RPI</a:t>
            </a:r>
            <a:endParaRPr lang="pt-BR" sz="4800" dirty="0"/>
          </a:p>
          <a:p>
            <a:pPr marL="0" indent="0">
              <a:buNone/>
            </a:pPr>
            <a:r>
              <a:rPr lang="en-US" sz="4800" b="1" dirty="0"/>
              <a:t>		                            </a:t>
            </a:r>
            <a:r>
              <a:rPr lang="pt-BR" sz="4800" b="1" dirty="0"/>
              <a:t>VF</a:t>
            </a:r>
            <a:endParaRPr lang="pt-BR" sz="4800" dirty="0"/>
          </a:p>
          <a:p>
            <a:pPr marL="0" indent="0">
              <a:buNone/>
            </a:pPr>
            <a:r>
              <a:rPr lang="pt-BR" sz="4800" dirty="0"/>
              <a:t> </a:t>
            </a:r>
            <a:r>
              <a:rPr lang="pt-BR" dirty="0" smtClean="0"/>
              <a:t>Onde:</a:t>
            </a:r>
          </a:p>
          <a:p>
            <a:pPr marL="0" indent="0">
              <a:buNone/>
            </a:pPr>
            <a:endParaRPr lang="pt-BR" dirty="0" smtClean="0"/>
          </a:p>
          <a:p>
            <a:pPr marL="0" indent="0">
              <a:buNone/>
            </a:pPr>
            <a:r>
              <a:rPr lang="pt-BR" b="1" dirty="0" smtClean="0"/>
              <a:t>CMA =</a:t>
            </a:r>
            <a:r>
              <a:rPr lang="pt-BR" dirty="0" smtClean="0"/>
              <a:t>  Custo Médio Atual </a:t>
            </a:r>
          </a:p>
          <a:p>
            <a:pPr marL="0" indent="0">
              <a:buNone/>
            </a:pPr>
            <a:r>
              <a:rPr lang="pt-BR" b="1" dirty="0" smtClean="0"/>
              <a:t>DEX =</a:t>
            </a:r>
            <a:r>
              <a:rPr lang="pt-BR" dirty="0" smtClean="0"/>
              <a:t> Despesas de Exploração /Correntes</a:t>
            </a:r>
          </a:p>
          <a:p>
            <a:pPr marL="0" indent="0">
              <a:buNone/>
            </a:pPr>
            <a:r>
              <a:rPr lang="pt-BR" b="1" dirty="0" smtClean="0"/>
              <a:t>DAP =</a:t>
            </a:r>
            <a:r>
              <a:rPr lang="pt-BR" dirty="0" smtClean="0"/>
              <a:t> Despesas com depreciação, amortizações e provisões</a:t>
            </a:r>
          </a:p>
          <a:p>
            <a:pPr marL="0" indent="0">
              <a:buNone/>
            </a:pPr>
            <a:r>
              <a:rPr lang="pt-BR" b="1" dirty="0" smtClean="0"/>
              <a:t>IR =</a:t>
            </a:r>
            <a:r>
              <a:rPr lang="pt-BR" dirty="0" smtClean="0"/>
              <a:t> Investimento realizado no período</a:t>
            </a:r>
          </a:p>
          <a:p>
            <a:pPr marL="0" indent="0">
              <a:buNone/>
            </a:pPr>
            <a:r>
              <a:rPr lang="pt-BR" b="1" dirty="0" smtClean="0"/>
              <a:t>RPS</a:t>
            </a:r>
            <a:r>
              <a:rPr lang="pt-BR" dirty="0" smtClean="0"/>
              <a:t> = Remuneração pela prestação dos serviços </a:t>
            </a:r>
          </a:p>
          <a:p>
            <a:pPr marL="0" indent="0">
              <a:buNone/>
            </a:pPr>
            <a:r>
              <a:rPr lang="pt-BR" b="1" dirty="0" smtClean="0"/>
              <a:t>OR</a:t>
            </a:r>
            <a:r>
              <a:rPr lang="pt-BR" dirty="0" smtClean="0"/>
              <a:t> = Outras receitas (comerciais, financeiras, serviços, administrativas, etc)</a:t>
            </a:r>
          </a:p>
          <a:p>
            <a:pPr marL="0" indent="0">
              <a:buNone/>
            </a:pPr>
            <a:r>
              <a:rPr lang="pt-BR" b="1" dirty="0" smtClean="0"/>
              <a:t>RPI</a:t>
            </a:r>
            <a:r>
              <a:rPr lang="pt-BR" dirty="0" smtClean="0"/>
              <a:t>= Recursos para financiar investimentos</a:t>
            </a:r>
          </a:p>
          <a:p>
            <a:endParaRPr lang="pt-BR" dirty="0"/>
          </a:p>
        </p:txBody>
      </p:sp>
      <p:sp>
        <p:nvSpPr>
          <p:cNvPr id="4" name="Footer Placeholder 3"/>
          <p:cNvSpPr>
            <a:spLocks noGrp="1"/>
          </p:cNvSpPr>
          <p:nvPr>
            <p:ph type="ftr" sz="quarter" idx="11"/>
          </p:nvPr>
        </p:nvSpPr>
        <p:spPr>
          <a:xfrm>
            <a:off x="1602742" y="8008708"/>
            <a:ext cx="7317726" cy="460041"/>
          </a:xfrm>
        </p:spPr>
        <p:txBody>
          <a:bodyPr/>
          <a:lstStyle/>
          <a:p>
            <a:r>
              <a:rPr lang="pt-BR" b="1" i="1" dirty="0" smtClean="0"/>
              <a:t>CEAGEN </a:t>
            </a:r>
            <a:r>
              <a:rPr lang="pt-BR" dirty="0" smtClean="0"/>
              <a:t>- Centro de Estudos Avançados em Economia e Gestão Estratégica de Negócios </a:t>
            </a:r>
            <a:endParaRPr lang="pt-BR" dirty="0"/>
          </a:p>
        </p:txBody>
      </p:sp>
    </p:spTree>
    <p:extLst>
      <p:ext uri="{BB962C8B-B14F-4D97-AF65-F5344CB8AC3E}">
        <p14:creationId xmlns:p14="http://schemas.microsoft.com/office/powerpoint/2010/main" val="32932676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ítulo 1"/>
          <p:cNvSpPr>
            <a:spLocks noGrp="1"/>
          </p:cNvSpPr>
          <p:nvPr>
            <p:ph type="title"/>
          </p:nvPr>
        </p:nvSpPr>
        <p:spPr>
          <a:xfrm>
            <a:off x="522288" y="887413"/>
            <a:ext cx="9396412" cy="984696"/>
          </a:xfrm>
        </p:spPr>
        <p:txBody>
          <a:bodyPr/>
          <a:lstStyle/>
          <a:p>
            <a:pPr eaLnBrk="1" hangingPunct="1">
              <a:defRPr/>
            </a:pPr>
            <a:r>
              <a:rPr lang="pt-BR" altLang="pt-BR" sz="5700" b="1" dirty="0" smtClean="0">
                <a:solidFill>
                  <a:schemeClr val="accent1">
                    <a:lumMod val="75000"/>
                  </a:schemeClr>
                </a:solidFill>
              </a:rPr>
              <a:t>Metodologia</a:t>
            </a:r>
            <a:endParaRPr lang="pt-BR" altLang="pt-BR" sz="5700" dirty="0">
              <a:solidFill>
                <a:schemeClr val="accent1">
                  <a:lumMod val="75000"/>
                </a:schemeClr>
              </a:solidFill>
            </a:endParaRPr>
          </a:p>
        </p:txBody>
      </p:sp>
      <p:sp>
        <p:nvSpPr>
          <p:cNvPr id="3" name="Espaço Reservado para Conteúdo 2"/>
          <p:cNvSpPr>
            <a:spLocks noGrp="1"/>
          </p:cNvSpPr>
          <p:nvPr>
            <p:ph idx="1"/>
          </p:nvPr>
        </p:nvSpPr>
        <p:spPr>
          <a:xfrm>
            <a:off x="522288" y="2592189"/>
            <a:ext cx="9396412" cy="5377061"/>
          </a:xfrm>
        </p:spPr>
        <p:txBody>
          <a:bodyPr rtlCol="0">
            <a:normAutofit/>
          </a:bodyPr>
          <a:lstStyle/>
          <a:p>
            <a:pPr algn="just" eaLnBrk="1" fontAlgn="auto" hangingPunct="1">
              <a:spcAft>
                <a:spcPts val="0"/>
              </a:spcAft>
              <a:buFont typeface="Arial" pitchFamily="34" charset="0"/>
              <a:buChar char="•"/>
              <a:defRPr/>
            </a:pPr>
            <a:r>
              <a:rPr lang="pt-BR" sz="3600" b="1" dirty="0" smtClean="0">
                <a:solidFill>
                  <a:schemeClr val="accent1"/>
                </a:solidFill>
                <a:latin typeface="Times New Roman" panose="02020603050405020304" pitchFamily="18" charset="0"/>
                <a:cs typeface="Times New Roman" panose="02020603050405020304" pitchFamily="18" charset="0"/>
              </a:rPr>
              <a:t>Capacitação em Tarifas: </a:t>
            </a:r>
          </a:p>
          <a:p>
            <a:pPr lvl="1" algn="just" eaLnBrk="1" fontAlgn="auto" hangingPunct="1">
              <a:spcAft>
                <a:spcPts val="0"/>
              </a:spcAft>
              <a:buFont typeface="Arial" pitchFamily="34" charset="0"/>
              <a:buChar char="•"/>
              <a:defRPr/>
            </a:pPr>
            <a:r>
              <a:rPr lang="pt-BR" sz="3600" dirty="0" smtClean="0">
                <a:solidFill>
                  <a:srgbClr val="000000"/>
                </a:solidFill>
                <a:latin typeface="Times New Roman" panose="02020603050405020304" pitchFamily="18" charset="0"/>
                <a:cs typeface="Times New Roman" panose="02020603050405020304" pitchFamily="18" charset="0"/>
              </a:rPr>
              <a:t>Cursos de capacitação para representantes dos municípios regulados (conceitos básicos) e técnicos da ARES-PCJ</a:t>
            </a:r>
          </a:p>
          <a:p>
            <a:pPr lvl="1" algn="just" eaLnBrk="1" fontAlgn="auto" hangingPunct="1">
              <a:spcAft>
                <a:spcPts val="0"/>
              </a:spcAft>
              <a:buFont typeface="Arial" pitchFamily="34" charset="0"/>
              <a:buChar char="•"/>
              <a:defRPr/>
            </a:pPr>
            <a:r>
              <a:rPr lang="pt-BR" sz="3600" dirty="0" smtClean="0">
                <a:solidFill>
                  <a:srgbClr val="000000"/>
                </a:solidFill>
                <a:latin typeface="Times New Roman" panose="02020603050405020304" pitchFamily="18" charset="0"/>
                <a:cs typeface="Times New Roman" panose="02020603050405020304" pitchFamily="18" charset="0"/>
              </a:rPr>
              <a:t>Oficinas práticas com bases nos dados do município</a:t>
            </a:r>
          </a:p>
          <a:p>
            <a:pPr lvl="1" algn="just" eaLnBrk="1" fontAlgn="auto" hangingPunct="1">
              <a:spcAft>
                <a:spcPts val="0"/>
              </a:spcAft>
              <a:buFont typeface="Arial" pitchFamily="34" charset="0"/>
              <a:buChar char="•"/>
              <a:defRPr/>
            </a:pPr>
            <a:r>
              <a:rPr lang="pt-BR" sz="3600" dirty="0" smtClean="0">
                <a:solidFill>
                  <a:srgbClr val="000000"/>
                </a:solidFill>
                <a:latin typeface="Times New Roman" panose="02020603050405020304" pitchFamily="18" charset="0"/>
                <a:cs typeface="Times New Roman" panose="02020603050405020304" pitchFamily="18" charset="0"/>
              </a:rPr>
              <a:t>Apuração da Tarifa Média Necessária e do Índice de Reajuste Tarifário</a:t>
            </a:r>
            <a:endParaRPr lang="pt-BR" sz="3600" dirty="0" smtClean="0">
              <a:solidFill>
                <a:srgbClr val="0070C0"/>
              </a:solidFill>
            </a:endParaRPr>
          </a:p>
        </p:txBody>
      </p:sp>
      <p:sp>
        <p:nvSpPr>
          <p:cNvPr id="4" name="Footer Placeholder 3"/>
          <p:cNvSpPr>
            <a:spLocks noGrp="1"/>
          </p:cNvSpPr>
          <p:nvPr>
            <p:ph type="ftr" sz="quarter" idx="11"/>
          </p:nvPr>
        </p:nvSpPr>
        <p:spPr>
          <a:xfrm>
            <a:off x="1404070" y="8008938"/>
            <a:ext cx="7992888" cy="460375"/>
          </a:xfrm>
        </p:spPr>
        <p:txBody>
          <a:bodyPr/>
          <a:lstStyle/>
          <a:p>
            <a:pPr>
              <a:defRPr/>
            </a:pPr>
            <a:r>
              <a:rPr lang="pt-BR" b="1" i="1" dirty="0" smtClean="0">
                <a:solidFill>
                  <a:schemeClr val="accent1">
                    <a:lumMod val="75000"/>
                  </a:schemeClr>
                </a:solidFill>
              </a:rPr>
              <a:t>CEAGEN</a:t>
            </a:r>
            <a:r>
              <a:rPr lang="pt-BR" b="1" dirty="0" smtClean="0"/>
              <a:t> - Centro de Estudos Avançados em Economia e Gestão Estratégica de Negócios </a:t>
            </a:r>
            <a:endParaRPr lang="pt-BR" b="1" dirty="0"/>
          </a:p>
        </p:txBody>
      </p:sp>
    </p:spTree>
    <p:extLst>
      <p:ext uri="{BB962C8B-B14F-4D97-AF65-F5344CB8AC3E}">
        <p14:creationId xmlns:p14="http://schemas.microsoft.com/office/powerpoint/2010/main" val="21569268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ítulo 1"/>
          <p:cNvSpPr>
            <a:spLocks noGrp="1"/>
          </p:cNvSpPr>
          <p:nvPr>
            <p:ph type="title"/>
          </p:nvPr>
        </p:nvSpPr>
        <p:spPr>
          <a:xfrm>
            <a:off x="522288" y="872765"/>
            <a:ext cx="9396412" cy="997994"/>
          </a:xfrm>
        </p:spPr>
        <p:txBody>
          <a:bodyPr>
            <a:normAutofit/>
          </a:bodyPr>
          <a:lstStyle/>
          <a:p>
            <a:pPr>
              <a:defRPr/>
            </a:pPr>
            <a:r>
              <a:rPr lang="pt-BR" altLang="pt-BR" b="1" dirty="0" smtClean="0">
                <a:solidFill>
                  <a:schemeClr val="accent1">
                    <a:lumMod val="75000"/>
                  </a:schemeClr>
                </a:solidFill>
              </a:rPr>
              <a:t>Pensando o futuro</a:t>
            </a:r>
            <a:endParaRPr lang="pt-BR" altLang="pt-BR" b="1" dirty="0">
              <a:solidFill>
                <a:schemeClr val="accent1">
                  <a:lumMod val="75000"/>
                </a:schemeClr>
              </a:solidFill>
            </a:endParaRPr>
          </a:p>
        </p:txBody>
      </p:sp>
      <p:sp>
        <p:nvSpPr>
          <p:cNvPr id="153603" name="Espaço Reservado para Conteúdo 2"/>
          <p:cNvSpPr>
            <a:spLocks noGrp="1"/>
          </p:cNvSpPr>
          <p:nvPr>
            <p:ph idx="1"/>
          </p:nvPr>
        </p:nvSpPr>
        <p:spPr>
          <a:xfrm>
            <a:off x="323851" y="2415120"/>
            <a:ext cx="9864725" cy="4569880"/>
          </a:xfrm>
        </p:spPr>
        <p:txBody>
          <a:bodyPr>
            <a:normAutofit/>
          </a:bodyPr>
          <a:lstStyle/>
          <a:p>
            <a:pPr marL="360343" indent="-360343">
              <a:buClr>
                <a:srgbClr val="003300"/>
              </a:buClr>
              <a:buFont typeface="Wingdings" pitchFamily="2" charset="2"/>
              <a:buChar char="§"/>
            </a:pPr>
            <a:r>
              <a:rPr lang="pt-BR" altLang="pt-BR" sz="3600" dirty="0">
                <a:latin typeface="Times New Roman" pitchFamily="18" charset="0"/>
                <a:cs typeface="Times New Roman" pitchFamily="18" charset="0"/>
              </a:rPr>
              <a:t>Projeção da demanda</a:t>
            </a:r>
          </a:p>
          <a:p>
            <a:pPr marL="360343" indent="-360343">
              <a:buClr>
                <a:srgbClr val="003300"/>
              </a:buClr>
              <a:buFont typeface="Wingdings" pitchFamily="2" charset="2"/>
              <a:buChar char="§"/>
            </a:pPr>
            <a:r>
              <a:rPr lang="pt-BR" altLang="pt-BR" sz="3600" dirty="0">
                <a:latin typeface="Times New Roman" pitchFamily="18" charset="0"/>
                <a:cs typeface="Times New Roman" pitchFamily="18" charset="0"/>
              </a:rPr>
              <a:t>Projeção da infraestrutura e dos custos de investimentos</a:t>
            </a:r>
          </a:p>
          <a:p>
            <a:pPr marL="360343" indent="-360343">
              <a:buClr>
                <a:srgbClr val="003300"/>
              </a:buClr>
              <a:buFont typeface="Wingdings" pitchFamily="2" charset="2"/>
              <a:buChar char="§"/>
            </a:pPr>
            <a:r>
              <a:rPr lang="pt-BR" altLang="pt-BR" sz="3600" dirty="0">
                <a:latin typeface="Times New Roman" pitchFamily="18" charset="0"/>
                <a:cs typeface="Times New Roman" pitchFamily="18" charset="0"/>
              </a:rPr>
              <a:t>Projeção das receitas operacionais e não operacionais</a:t>
            </a:r>
          </a:p>
          <a:p>
            <a:pPr marL="360343" indent="-360343">
              <a:buClr>
                <a:srgbClr val="003300"/>
              </a:buClr>
              <a:buFont typeface="Wingdings" pitchFamily="2" charset="2"/>
              <a:buChar char="§"/>
            </a:pPr>
            <a:r>
              <a:rPr lang="pt-BR" altLang="pt-BR" sz="3600" dirty="0">
                <a:latin typeface="Times New Roman" pitchFamily="18" charset="0"/>
                <a:cs typeface="Times New Roman" pitchFamily="18" charset="0"/>
              </a:rPr>
              <a:t>Projeção das despesas operacionais e não operacionais</a:t>
            </a:r>
          </a:p>
          <a:p>
            <a:pPr marL="360343" indent="-360343" algn="just">
              <a:lnSpc>
                <a:spcPct val="75000"/>
              </a:lnSpc>
              <a:spcBef>
                <a:spcPct val="35000"/>
              </a:spcBef>
              <a:buNone/>
            </a:pPr>
            <a:endParaRPr lang="pt-BR" altLang="pt-BR" sz="3600" dirty="0">
              <a:solidFill>
                <a:srgbClr val="003300"/>
              </a:solidFill>
              <a:latin typeface="Times New Roman" pitchFamily="18" charset="0"/>
              <a:cs typeface="Times New Roman" pitchFamily="18" charset="0"/>
            </a:endParaRPr>
          </a:p>
        </p:txBody>
      </p:sp>
      <p:sp>
        <p:nvSpPr>
          <p:cNvPr id="4" name="Espaço Reservado para Número de Slide 3"/>
          <p:cNvSpPr>
            <a:spLocks noGrp="1"/>
          </p:cNvSpPr>
          <p:nvPr>
            <p:ph type="sldNum" sz="quarter" idx="12"/>
          </p:nvPr>
        </p:nvSpPr>
        <p:spPr/>
        <p:txBody>
          <a:bodyPr/>
          <a:lstStyle/>
          <a:p>
            <a:pPr>
              <a:defRPr/>
            </a:pPr>
            <a:fld id="{AEA4EF11-AD5E-4CBA-B02C-B98022AD3BF3}" type="slidenum">
              <a:rPr lang="pt-BR"/>
              <a:pPr>
                <a:defRPr/>
              </a:pPr>
              <a:t>22</a:t>
            </a:fld>
            <a:endParaRPr lang="pt-BR"/>
          </a:p>
        </p:txBody>
      </p:sp>
      <p:sp>
        <p:nvSpPr>
          <p:cNvPr id="2" name="Footer Placeholder 1"/>
          <p:cNvSpPr>
            <a:spLocks noGrp="1"/>
          </p:cNvSpPr>
          <p:nvPr>
            <p:ph type="ftr" sz="quarter" idx="11"/>
          </p:nvPr>
        </p:nvSpPr>
        <p:spPr>
          <a:xfrm>
            <a:off x="1979613" y="8008939"/>
            <a:ext cx="7200900" cy="460375"/>
          </a:xfrm>
        </p:spPr>
        <p:txBody>
          <a:bodyPr/>
          <a:lstStyle/>
          <a:p>
            <a:pPr>
              <a:defRPr/>
            </a:pPr>
            <a:r>
              <a:rPr lang="pt-BR" b="1" i="1" dirty="0"/>
              <a:t>CEAGEN</a:t>
            </a:r>
            <a:r>
              <a:rPr lang="pt-BR" dirty="0"/>
              <a:t> - Centro de Estudos Avançados em Economia e Gestão Estratégica de Negócios </a:t>
            </a:r>
          </a:p>
        </p:txBody>
      </p:sp>
    </p:spTree>
    <p:extLst>
      <p:ext uri="{BB962C8B-B14F-4D97-AF65-F5344CB8AC3E}">
        <p14:creationId xmlns:p14="http://schemas.microsoft.com/office/powerpoint/2010/main" val="13048311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ítulo 1"/>
          <p:cNvSpPr>
            <a:spLocks noGrp="1"/>
          </p:cNvSpPr>
          <p:nvPr>
            <p:ph type="title"/>
          </p:nvPr>
        </p:nvSpPr>
        <p:spPr>
          <a:xfrm>
            <a:off x="451639" y="872765"/>
            <a:ext cx="9396412" cy="1215368"/>
          </a:xfrm>
        </p:spPr>
        <p:txBody>
          <a:bodyPr>
            <a:noAutofit/>
          </a:bodyPr>
          <a:lstStyle/>
          <a:p>
            <a:pPr>
              <a:defRPr/>
            </a:pPr>
            <a:r>
              <a:rPr lang="pt-BR" altLang="pt-BR" b="1" dirty="0">
                <a:solidFill>
                  <a:schemeClr val="accent1">
                    <a:lumMod val="75000"/>
                  </a:schemeClr>
                </a:solidFill>
              </a:rPr>
              <a:t>Pensando o futuro</a:t>
            </a:r>
          </a:p>
        </p:txBody>
      </p:sp>
      <p:sp>
        <p:nvSpPr>
          <p:cNvPr id="155651" name="Espaço Reservado para Conteúdo 2"/>
          <p:cNvSpPr>
            <a:spLocks noGrp="1"/>
          </p:cNvSpPr>
          <p:nvPr>
            <p:ph idx="1"/>
          </p:nvPr>
        </p:nvSpPr>
        <p:spPr>
          <a:xfrm>
            <a:off x="323851" y="2448173"/>
            <a:ext cx="9864725" cy="4536828"/>
          </a:xfrm>
        </p:spPr>
        <p:txBody>
          <a:bodyPr>
            <a:normAutofit/>
          </a:bodyPr>
          <a:lstStyle/>
          <a:p>
            <a:pPr marL="360343" indent="-360343">
              <a:buClr>
                <a:srgbClr val="003300"/>
              </a:buClr>
              <a:buFont typeface="Wingdings" pitchFamily="2" charset="2"/>
              <a:buChar char="§"/>
            </a:pPr>
            <a:r>
              <a:rPr lang="pt-BR" altLang="pt-BR" sz="3600" dirty="0">
                <a:latin typeface="Times New Roman" pitchFamily="18" charset="0"/>
                <a:cs typeface="Times New Roman" pitchFamily="18" charset="0"/>
              </a:rPr>
              <a:t>Projeção de depreciações, provisões e amortizações</a:t>
            </a:r>
          </a:p>
          <a:p>
            <a:pPr marL="360343" indent="-360343">
              <a:buClr>
                <a:srgbClr val="003300"/>
              </a:buClr>
              <a:buFont typeface="Wingdings" pitchFamily="2" charset="2"/>
              <a:buChar char="§"/>
            </a:pPr>
            <a:r>
              <a:rPr lang="pt-BR" altLang="pt-BR" sz="3600" dirty="0">
                <a:latin typeface="Times New Roman" pitchFamily="18" charset="0"/>
                <a:cs typeface="Times New Roman" pitchFamily="18" charset="0"/>
              </a:rPr>
              <a:t>Cálculo e projeção dos fluxos financeiros de empréstimos</a:t>
            </a:r>
          </a:p>
          <a:p>
            <a:pPr marL="360343" indent="-360343">
              <a:buClr>
                <a:srgbClr val="003300"/>
              </a:buClr>
              <a:buFont typeface="Wingdings" pitchFamily="2" charset="2"/>
              <a:buChar char="§"/>
            </a:pPr>
            <a:r>
              <a:rPr lang="pt-BR" altLang="pt-BR" sz="3600" dirty="0">
                <a:latin typeface="Times New Roman" pitchFamily="18" charset="0"/>
                <a:cs typeface="Times New Roman" pitchFamily="18" charset="0"/>
              </a:rPr>
              <a:t>Estruturação e cálculo do fluxo de caixa</a:t>
            </a:r>
          </a:p>
          <a:p>
            <a:pPr marL="360343" indent="-360343">
              <a:buClr>
                <a:srgbClr val="003300"/>
              </a:buClr>
              <a:buFont typeface="Wingdings" pitchFamily="2" charset="2"/>
              <a:buChar char="§"/>
            </a:pPr>
            <a:r>
              <a:rPr lang="pt-BR" altLang="pt-BR" sz="3600" dirty="0">
                <a:latin typeface="Times New Roman" pitchFamily="18" charset="0"/>
                <a:cs typeface="Times New Roman" pitchFamily="18" charset="0"/>
              </a:rPr>
              <a:t>Estruturação, composição e cálculo do custo dos serviços e da tarifa/taxa média</a:t>
            </a:r>
            <a:endParaRPr lang="pt-BR" altLang="pt-BR" sz="3600" dirty="0">
              <a:solidFill>
                <a:srgbClr val="003300"/>
              </a:solidFill>
              <a:latin typeface="Times New Roman" pitchFamily="18" charset="0"/>
              <a:cs typeface="Times New Roman" pitchFamily="18" charset="0"/>
            </a:endParaRPr>
          </a:p>
          <a:p>
            <a:pPr marL="360343" indent="-360343" algn="just">
              <a:lnSpc>
                <a:spcPct val="75000"/>
              </a:lnSpc>
              <a:spcBef>
                <a:spcPct val="35000"/>
              </a:spcBef>
              <a:buNone/>
            </a:pPr>
            <a:endParaRPr lang="pt-BR" altLang="pt-BR" sz="3600" dirty="0">
              <a:solidFill>
                <a:srgbClr val="003300"/>
              </a:solidFill>
              <a:latin typeface="Times New Roman" pitchFamily="18" charset="0"/>
              <a:cs typeface="Times New Roman" pitchFamily="18" charset="0"/>
            </a:endParaRPr>
          </a:p>
        </p:txBody>
      </p:sp>
      <p:sp>
        <p:nvSpPr>
          <p:cNvPr id="4" name="Espaço Reservado para Número de Slide 3"/>
          <p:cNvSpPr>
            <a:spLocks noGrp="1"/>
          </p:cNvSpPr>
          <p:nvPr>
            <p:ph type="sldNum" sz="quarter" idx="12"/>
          </p:nvPr>
        </p:nvSpPr>
        <p:spPr/>
        <p:txBody>
          <a:bodyPr/>
          <a:lstStyle/>
          <a:p>
            <a:pPr>
              <a:defRPr/>
            </a:pPr>
            <a:fld id="{92C5CCCD-B920-42CF-8FBB-33019ADF0FDD}" type="slidenum">
              <a:rPr lang="pt-BR"/>
              <a:pPr>
                <a:defRPr/>
              </a:pPr>
              <a:t>23</a:t>
            </a:fld>
            <a:endParaRPr lang="pt-BR"/>
          </a:p>
        </p:txBody>
      </p:sp>
      <p:sp>
        <p:nvSpPr>
          <p:cNvPr id="2" name="Footer Placeholder 1"/>
          <p:cNvSpPr>
            <a:spLocks noGrp="1"/>
          </p:cNvSpPr>
          <p:nvPr>
            <p:ph type="ftr" sz="quarter" idx="11"/>
          </p:nvPr>
        </p:nvSpPr>
        <p:spPr>
          <a:xfrm>
            <a:off x="1979613" y="8008939"/>
            <a:ext cx="7200900" cy="460375"/>
          </a:xfrm>
        </p:spPr>
        <p:txBody>
          <a:bodyPr/>
          <a:lstStyle/>
          <a:p>
            <a:pPr>
              <a:defRPr/>
            </a:pPr>
            <a:r>
              <a:rPr lang="pt-BR" b="1" i="1" dirty="0"/>
              <a:t>CEAGEN</a:t>
            </a:r>
            <a:r>
              <a:rPr lang="pt-BR" dirty="0"/>
              <a:t> - Centro de Estudos Avançados em Economia e Gestão Estratégica de Negócios </a:t>
            </a:r>
          </a:p>
        </p:txBody>
      </p:sp>
    </p:spTree>
    <p:extLst>
      <p:ext uri="{BB962C8B-B14F-4D97-AF65-F5344CB8AC3E}">
        <p14:creationId xmlns:p14="http://schemas.microsoft.com/office/powerpoint/2010/main" val="13176576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ítulo 1"/>
          <p:cNvSpPr>
            <a:spLocks noGrp="1"/>
          </p:cNvSpPr>
          <p:nvPr>
            <p:ph type="title"/>
          </p:nvPr>
        </p:nvSpPr>
        <p:spPr>
          <a:xfrm>
            <a:off x="522288" y="419132"/>
            <a:ext cx="9396412" cy="1088721"/>
          </a:xfrm>
        </p:spPr>
        <p:txBody>
          <a:bodyPr>
            <a:normAutofit/>
          </a:bodyPr>
          <a:lstStyle/>
          <a:p>
            <a:pPr>
              <a:defRPr/>
            </a:pPr>
            <a:r>
              <a:rPr lang="pt-BR" altLang="pt-BR" sz="5400" b="1" dirty="0">
                <a:solidFill>
                  <a:schemeClr val="accent1">
                    <a:lumMod val="75000"/>
                  </a:schemeClr>
                </a:solidFill>
              </a:rPr>
              <a:t>Fórmula Paramétrica</a:t>
            </a:r>
          </a:p>
        </p:txBody>
      </p:sp>
      <p:sp>
        <p:nvSpPr>
          <p:cNvPr id="73731" name="Espaço Reservado para Conteúdo 2"/>
          <p:cNvSpPr>
            <a:spLocks noGrp="1"/>
          </p:cNvSpPr>
          <p:nvPr>
            <p:ph idx="1"/>
          </p:nvPr>
        </p:nvSpPr>
        <p:spPr>
          <a:xfrm>
            <a:off x="252414" y="1780033"/>
            <a:ext cx="9864725" cy="6169418"/>
          </a:xfrm>
        </p:spPr>
        <p:txBody>
          <a:bodyPr>
            <a:normAutofit fontScale="92500"/>
          </a:bodyPr>
          <a:lstStyle/>
          <a:p>
            <a:pPr marL="0" indent="0">
              <a:spcBef>
                <a:spcPct val="30000"/>
              </a:spcBef>
              <a:spcAft>
                <a:spcPct val="30000"/>
              </a:spcAft>
              <a:buClr>
                <a:schemeClr val="accent3"/>
              </a:buClr>
              <a:buNone/>
              <a:defRPr/>
            </a:pPr>
            <a:r>
              <a:rPr lang="pt-BR" sz="2000" b="1" dirty="0">
                <a:effectLst>
                  <a:outerShdw blurRad="38100" dist="38100" dir="2700000" algn="tl">
                    <a:srgbClr val="FFFFFF"/>
                  </a:outerShdw>
                </a:effectLst>
                <a:cs typeface="Times New Roman" pitchFamily="18" charset="0"/>
              </a:rPr>
              <a:t>	     </a:t>
            </a:r>
            <a:r>
              <a:rPr lang="pt-BR" sz="2400" b="1" dirty="0">
                <a:effectLst>
                  <a:outerShdw blurRad="38100" dist="38100" dir="2700000" algn="tl">
                    <a:srgbClr val="FFFFFF"/>
                  </a:outerShdw>
                </a:effectLst>
                <a:cs typeface="Times New Roman" pitchFamily="18" charset="0"/>
                <a:sym typeface="Symbol" pitchFamily="18" charset="2"/>
              </a:rPr>
              <a:t></a:t>
            </a:r>
            <a:r>
              <a:rPr lang="en-US" sz="2400" b="1" baseline="-30000" dirty="0">
                <a:effectLst>
                  <a:outerShdw blurRad="38100" dist="38100" dir="2700000" algn="tl">
                    <a:srgbClr val="FFFFFF"/>
                  </a:outerShdw>
                </a:effectLst>
                <a:cs typeface="Times New Roman" pitchFamily="18" charset="0"/>
              </a:rPr>
              <a:t>(t</a:t>
            </a:r>
            <a:r>
              <a:rPr lang="pt-BR" sz="2400" b="1" baseline="-30000" dirty="0">
                <a:effectLst>
                  <a:outerShdw blurRad="38100" dist="38100" dir="2700000" algn="tl">
                    <a:srgbClr val="FFFFFF"/>
                  </a:outerShdw>
                </a:effectLst>
                <a:cs typeface="Times New Roman" pitchFamily="18" charset="0"/>
                <a:sym typeface="Symbol" pitchFamily="18" charset="2"/>
              </a:rPr>
              <a:t></a:t>
            </a:r>
            <a:r>
              <a:rPr lang="en-US" sz="2400" b="1" baseline="-30000" dirty="0">
                <a:effectLst>
                  <a:outerShdw blurRad="38100" dist="38100" dir="2700000" algn="tl">
                    <a:srgbClr val="FFFFFF"/>
                  </a:outerShdw>
                </a:effectLst>
                <a:cs typeface="Times New Roman" pitchFamily="18" charset="0"/>
              </a:rPr>
              <a:t>1,n)</a:t>
            </a:r>
            <a:r>
              <a:rPr lang="en-US" sz="2400" b="1" dirty="0">
                <a:effectLst>
                  <a:outerShdw blurRad="38100" dist="38100" dir="2700000" algn="tl">
                    <a:srgbClr val="FFFFFF"/>
                  </a:outerShdw>
                </a:effectLst>
                <a:cs typeface="Times New Roman" pitchFamily="18" charset="0"/>
              </a:rPr>
              <a:t> [(</a:t>
            </a:r>
            <a:r>
              <a:rPr lang="en-US" sz="2400" b="1" dirty="0" err="1">
                <a:effectLst>
                  <a:outerShdw blurRad="38100" dist="38100" dir="2700000" algn="tl">
                    <a:srgbClr val="FFFFFF"/>
                  </a:outerShdw>
                </a:effectLst>
                <a:cs typeface="Times New Roman" pitchFamily="18" charset="0"/>
              </a:rPr>
              <a:t>DEX</a:t>
            </a:r>
            <a:r>
              <a:rPr lang="en-US" sz="2400" b="1" baseline="-30000" dirty="0" err="1">
                <a:effectLst>
                  <a:outerShdw blurRad="38100" dist="38100" dir="2700000" algn="tl">
                    <a:srgbClr val="FFFFFF"/>
                  </a:outerShdw>
                </a:effectLst>
                <a:cs typeface="Times New Roman" pitchFamily="18" charset="0"/>
              </a:rPr>
              <a:t>t</a:t>
            </a:r>
            <a:r>
              <a:rPr lang="en-US" sz="2400" b="1" dirty="0">
                <a:effectLst>
                  <a:outerShdw blurRad="38100" dist="38100" dir="2700000" algn="tl">
                    <a:srgbClr val="FFFFFF"/>
                  </a:outerShdw>
                </a:effectLst>
                <a:cs typeface="Times New Roman" pitchFamily="18" charset="0"/>
              </a:rPr>
              <a:t>  +  </a:t>
            </a:r>
            <a:r>
              <a:rPr lang="en-US" sz="2400" b="1" dirty="0" err="1">
                <a:effectLst>
                  <a:outerShdw blurRad="38100" dist="38100" dir="2700000" algn="tl">
                    <a:srgbClr val="FFFFFF"/>
                  </a:outerShdw>
                </a:effectLst>
                <a:cs typeface="Times New Roman" pitchFamily="18" charset="0"/>
              </a:rPr>
              <a:t>DAP</a:t>
            </a:r>
            <a:r>
              <a:rPr lang="en-US" sz="2400" b="1" baseline="-30000" dirty="0" err="1">
                <a:effectLst>
                  <a:outerShdw blurRad="38100" dist="38100" dir="2700000" algn="tl">
                    <a:srgbClr val="FFFFFF"/>
                  </a:outerShdw>
                </a:effectLst>
                <a:cs typeface="Times New Roman" pitchFamily="18" charset="0"/>
              </a:rPr>
              <a:t>t</a:t>
            </a:r>
            <a:r>
              <a:rPr lang="en-US" sz="2400" b="1" dirty="0">
                <a:effectLst>
                  <a:outerShdw blurRad="38100" dist="38100" dir="2700000" algn="tl">
                    <a:srgbClr val="FFFFFF"/>
                  </a:outerShdw>
                </a:effectLst>
                <a:cs typeface="Times New Roman" pitchFamily="18" charset="0"/>
              </a:rPr>
              <a:t> +  </a:t>
            </a:r>
            <a:r>
              <a:rPr lang="en-US" sz="2400" b="1" dirty="0" err="1">
                <a:effectLst>
                  <a:outerShdw blurRad="38100" dist="38100" dir="2700000" algn="tl">
                    <a:srgbClr val="FFFFFF"/>
                  </a:outerShdw>
                </a:effectLst>
                <a:cs typeface="Times New Roman" pitchFamily="18" charset="0"/>
              </a:rPr>
              <a:t>IR</a:t>
            </a:r>
            <a:r>
              <a:rPr lang="en-US" sz="2400" b="1" baseline="-30000" dirty="0" err="1">
                <a:effectLst>
                  <a:outerShdw blurRad="38100" dist="38100" dir="2700000" algn="tl">
                    <a:srgbClr val="FFFFFF"/>
                  </a:outerShdw>
                </a:effectLst>
                <a:cs typeface="Times New Roman" pitchFamily="18" charset="0"/>
              </a:rPr>
              <a:t>t</a:t>
            </a:r>
            <a:r>
              <a:rPr lang="en-US" sz="2400" b="1" dirty="0">
                <a:effectLst>
                  <a:outerShdw blurRad="38100" dist="38100" dir="2700000" algn="tl">
                    <a:srgbClr val="FFFFFF"/>
                  </a:outerShdw>
                </a:effectLst>
                <a:cs typeface="Times New Roman" pitchFamily="18" charset="0"/>
              </a:rPr>
              <a:t>). </a:t>
            </a:r>
            <a:r>
              <a:rPr lang="en-US" sz="2400" b="1" dirty="0" err="1">
                <a:effectLst>
                  <a:outerShdw blurRad="38100" dist="38100" dir="2700000" algn="tl">
                    <a:srgbClr val="FFFFFF"/>
                  </a:outerShdw>
                </a:effectLst>
                <a:cs typeface="Times New Roman" pitchFamily="18" charset="0"/>
              </a:rPr>
              <a:t>RPS</a:t>
            </a:r>
            <a:r>
              <a:rPr lang="en-US" sz="2400" b="1" baseline="-30000" dirty="0" err="1">
                <a:effectLst>
                  <a:outerShdw blurRad="38100" dist="38100" dir="2700000" algn="tl">
                    <a:srgbClr val="FFFFFF"/>
                  </a:outerShdw>
                </a:effectLst>
                <a:cs typeface="Times New Roman" pitchFamily="18" charset="0"/>
              </a:rPr>
              <a:t>t</a:t>
            </a:r>
            <a:r>
              <a:rPr lang="en-US" sz="2400" b="1" dirty="0">
                <a:effectLst>
                  <a:outerShdw blurRad="38100" dist="38100" dir="2700000" algn="tl">
                    <a:srgbClr val="FFFFFF"/>
                  </a:outerShdw>
                </a:effectLst>
                <a:cs typeface="Times New Roman" pitchFamily="18" charset="0"/>
              </a:rPr>
              <a:t> – </a:t>
            </a:r>
            <a:r>
              <a:rPr lang="en-US" sz="2400" b="1" dirty="0" err="1">
                <a:effectLst>
                  <a:outerShdw blurRad="38100" dist="38100" dir="2700000" algn="tl">
                    <a:srgbClr val="FFFFFF"/>
                  </a:outerShdw>
                </a:effectLst>
                <a:cs typeface="Times New Roman" pitchFamily="18" charset="0"/>
              </a:rPr>
              <a:t>OR</a:t>
            </a:r>
            <a:r>
              <a:rPr lang="en-US" sz="2400" b="1" baseline="-30000" dirty="0" err="1">
                <a:effectLst>
                  <a:outerShdw blurRad="38100" dist="38100" dir="2700000" algn="tl">
                    <a:srgbClr val="FFFFFF"/>
                  </a:outerShdw>
                </a:effectLst>
                <a:cs typeface="Times New Roman" pitchFamily="18" charset="0"/>
              </a:rPr>
              <a:t>t</a:t>
            </a:r>
            <a:r>
              <a:rPr lang="en-US" sz="2400" b="1" dirty="0">
                <a:effectLst>
                  <a:outerShdw blurRad="38100" dist="38100" dir="2700000" algn="tl">
                    <a:srgbClr val="FFFFFF"/>
                  </a:outerShdw>
                </a:effectLst>
                <a:cs typeface="Times New Roman" pitchFamily="18" charset="0"/>
              </a:rPr>
              <a:t> – </a:t>
            </a:r>
            <a:r>
              <a:rPr lang="en-US" sz="2400" b="1" dirty="0" err="1">
                <a:effectLst>
                  <a:outerShdw blurRad="38100" dist="38100" dir="2700000" algn="tl">
                    <a:srgbClr val="FFFFFF"/>
                  </a:outerShdw>
                </a:effectLst>
                <a:cs typeface="Times New Roman" pitchFamily="18" charset="0"/>
              </a:rPr>
              <a:t>RPI</a:t>
            </a:r>
            <a:r>
              <a:rPr lang="en-US" sz="2400" b="1" baseline="-30000" dirty="0" err="1">
                <a:effectLst>
                  <a:outerShdw blurRad="38100" dist="38100" dir="2700000" algn="tl">
                    <a:srgbClr val="FFFFFF"/>
                  </a:outerShdw>
                </a:effectLst>
                <a:cs typeface="Times New Roman" pitchFamily="18" charset="0"/>
              </a:rPr>
              <a:t>t</a:t>
            </a:r>
            <a:r>
              <a:rPr lang="en-US" sz="2400" b="1" dirty="0">
                <a:effectLst>
                  <a:outerShdw blurRad="38100" dist="38100" dir="2700000" algn="tl">
                    <a:srgbClr val="FFFFFF"/>
                  </a:outerShdw>
                </a:effectLst>
                <a:cs typeface="Times New Roman" pitchFamily="18" charset="0"/>
              </a:rPr>
              <a:t> + </a:t>
            </a:r>
            <a:r>
              <a:rPr lang="en-US" sz="2400" b="1" dirty="0" err="1">
                <a:effectLst>
                  <a:outerShdw blurRad="38100" dist="38100" dir="2700000" algn="tl">
                    <a:srgbClr val="FFFFFF"/>
                  </a:outerShdw>
                </a:effectLst>
                <a:cs typeface="Times New Roman" pitchFamily="18" charset="0"/>
              </a:rPr>
              <a:t>VTC</a:t>
            </a:r>
            <a:r>
              <a:rPr lang="en-US" sz="2400" b="1" baseline="-30000" dirty="0" err="1">
                <a:effectLst>
                  <a:outerShdw blurRad="38100" dist="38100" dir="2700000" algn="tl">
                    <a:srgbClr val="FFFFFF"/>
                  </a:outerShdw>
                </a:effectLst>
                <a:cs typeface="Times New Roman" pitchFamily="18" charset="0"/>
              </a:rPr>
              <a:t>t</a:t>
            </a:r>
            <a:r>
              <a:rPr lang="en-US" sz="2400" b="1" dirty="0">
                <a:effectLst>
                  <a:outerShdw blurRad="38100" dist="38100" dir="2700000" algn="tl">
                    <a:srgbClr val="FFFFFF"/>
                  </a:outerShdw>
                </a:effectLst>
                <a:cs typeface="Times New Roman" pitchFamily="18" charset="0"/>
              </a:rPr>
              <a:t>]/ (1+i)</a:t>
            </a:r>
            <a:r>
              <a:rPr lang="en-US" sz="2400" b="1" baseline="30000" dirty="0">
                <a:effectLst>
                  <a:outerShdw blurRad="38100" dist="38100" dir="2700000" algn="tl">
                    <a:srgbClr val="FFFFFF"/>
                  </a:outerShdw>
                </a:effectLst>
                <a:cs typeface="Times New Roman" pitchFamily="18" charset="0"/>
              </a:rPr>
              <a:t>t </a:t>
            </a:r>
            <a:endParaRPr lang="pt-BR" sz="2400" dirty="0">
              <a:cs typeface="Times New Roman" pitchFamily="18" charset="0"/>
            </a:endParaRPr>
          </a:p>
          <a:p>
            <a:pPr marL="0" indent="0" algn="just">
              <a:lnSpc>
                <a:spcPct val="60000"/>
              </a:lnSpc>
              <a:spcBef>
                <a:spcPct val="30000"/>
              </a:spcBef>
              <a:buClr>
                <a:schemeClr val="accent3"/>
              </a:buClr>
              <a:buNone/>
              <a:defRPr/>
            </a:pPr>
            <a:r>
              <a:rPr lang="en-US" sz="2400" b="1" dirty="0">
                <a:effectLst>
                  <a:outerShdw blurRad="38100" dist="38100" dir="2700000" algn="tl">
                    <a:srgbClr val="FFFFFF"/>
                  </a:outerShdw>
                </a:effectLst>
                <a:cs typeface="Times New Roman" pitchFamily="18" charset="0"/>
              </a:rPr>
              <a:t>   </a:t>
            </a:r>
            <a:r>
              <a:rPr lang="pt-BR" sz="2400" b="1" dirty="0">
                <a:effectLst>
                  <a:outerShdw blurRad="38100" dist="38100" dir="2700000" algn="tl">
                    <a:srgbClr val="FFFFFF"/>
                  </a:outerShdw>
                </a:effectLst>
                <a:cs typeface="Times New Roman" pitchFamily="18" charset="0"/>
              </a:rPr>
              <a:t>TMN = ---------------------------------------------------------------------------------- , 	           	                    </a:t>
            </a:r>
            <a:r>
              <a:rPr lang="pt-BR" sz="2400" b="1" dirty="0">
                <a:effectLst>
                  <a:outerShdw blurRad="38100" dist="38100" dir="2700000" algn="tl">
                    <a:srgbClr val="FFFFFF"/>
                  </a:outerShdw>
                </a:effectLst>
                <a:cs typeface="Times New Roman" pitchFamily="18" charset="0"/>
                <a:sym typeface="Symbol" pitchFamily="18" charset="2"/>
              </a:rPr>
              <a:t></a:t>
            </a:r>
            <a:r>
              <a:rPr lang="pt-BR" sz="2400" b="1" baseline="-30000" dirty="0">
                <a:effectLst>
                  <a:outerShdw blurRad="38100" dist="38100" dir="2700000" algn="tl">
                    <a:srgbClr val="FFFFFF"/>
                  </a:outerShdw>
                </a:effectLst>
                <a:cs typeface="Times New Roman" pitchFamily="18" charset="0"/>
              </a:rPr>
              <a:t>(t</a:t>
            </a:r>
            <a:r>
              <a:rPr lang="pt-BR" sz="2400" b="1" baseline="-30000" dirty="0">
                <a:effectLst>
                  <a:outerShdw blurRad="38100" dist="38100" dir="2700000" algn="tl">
                    <a:srgbClr val="FFFFFF"/>
                  </a:outerShdw>
                </a:effectLst>
                <a:cs typeface="Times New Roman" pitchFamily="18" charset="0"/>
                <a:sym typeface="Symbol" pitchFamily="18" charset="2"/>
              </a:rPr>
              <a:t></a:t>
            </a:r>
            <a:r>
              <a:rPr lang="pt-BR" sz="2400" b="1" baseline="-30000" dirty="0">
                <a:effectLst>
                  <a:outerShdw blurRad="38100" dist="38100" dir="2700000" algn="tl">
                    <a:srgbClr val="FFFFFF"/>
                  </a:outerShdw>
                </a:effectLst>
                <a:cs typeface="Times New Roman" pitchFamily="18" charset="0"/>
              </a:rPr>
              <a:t>1,n) </a:t>
            </a:r>
            <a:r>
              <a:rPr lang="en-US" sz="2400" b="1" dirty="0" err="1">
                <a:effectLst>
                  <a:outerShdw blurRad="38100" dist="38100" dir="2700000" algn="tl">
                    <a:srgbClr val="FFFFFF"/>
                  </a:outerShdw>
                </a:effectLst>
                <a:cs typeface="Times New Roman" pitchFamily="18" charset="0"/>
              </a:rPr>
              <a:t>VF</a:t>
            </a:r>
            <a:r>
              <a:rPr lang="en-US" sz="2400" b="1" baseline="-30000" dirty="0" err="1">
                <a:effectLst>
                  <a:outerShdw blurRad="38100" dist="38100" dir="2700000" algn="tl">
                    <a:srgbClr val="FFFFFF"/>
                  </a:outerShdw>
                </a:effectLst>
                <a:cs typeface="Times New Roman" pitchFamily="18" charset="0"/>
              </a:rPr>
              <a:t>t</a:t>
            </a:r>
            <a:r>
              <a:rPr lang="pt-BR" sz="2400" b="1" dirty="0">
                <a:effectLst>
                  <a:outerShdw blurRad="38100" dist="38100" dir="2700000" algn="tl">
                    <a:srgbClr val="FFFFFF"/>
                  </a:outerShdw>
                </a:effectLst>
                <a:cs typeface="Times New Roman" pitchFamily="18" charset="0"/>
              </a:rPr>
              <a:t> / (1+i)</a:t>
            </a:r>
            <a:r>
              <a:rPr lang="pt-BR" sz="2400" b="1" baseline="30000" dirty="0">
                <a:effectLst>
                  <a:outerShdw blurRad="38100" dist="38100" dir="2700000" algn="tl">
                    <a:srgbClr val="FFFFFF"/>
                  </a:outerShdw>
                </a:effectLst>
                <a:cs typeface="Times New Roman" pitchFamily="18" charset="0"/>
              </a:rPr>
              <a:t>t</a:t>
            </a:r>
            <a:endParaRPr lang="pt-BR" sz="2400" dirty="0">
              <a:cs typeface="Times New Roman" pitchFamily="18" charset="0"/>
            </a:endParaRPr>
          </a:p>
          <a:p>
            <a:pPr marL="0" indent="0" algn="just">
              <a:lnSpc>
                <a:spcPct val="70000"/>
              </a:lnSpc>
              <a:spcBef>
                <a:spcPct val="30000"/>
              </a:spcBef>
              <a:spcAft>
                <a:spcPct val="15000"/>
              </a:spcAft>
              <a:buClr>
                <a:schemeClr val="accent3"/>
              </a:buClr>
              <a:buNone/>
              <a:defRPr/>
            </a:pPr>
            <a:endParaRPr lang="pt-BR" sz="2400" b="1" dirty="0" smtClean="0">
              <a:effectLst>
                <a:outerShdw blurRad="38100" dist="38100" dir="2700000" algn="tl">
                  <a:srgbClr val="FFFFFF"/>
                </a:outerShdw>
              </a:effectLst>
              <a:cs typeface="Times New Roman" pitchFamily="18" charset="0"/>
            </a:endParaRPr>
          </a:p>
          <a:p>
            <a:pPr marL="0" indent="0" algn="just">
              <a:lnSpc>
                <a:spcPct val="70000"/>
              </a:lnSpc>
              <a:spcBef>
                <a:spcPct val="30000"/>
              </a:spcBef>
              <a:spcAft>
                <a:spcPct val="15000"/>
              </a:spcAft>
              <a:buClr>
                <a:schemeClr val="accent3"/>
              </a:buClr>
              <a:buNone/>
              <a:defRPr/>
            </a:pPr>
            <a:r>
              <a:rPr lang="pt-BR" sz="2600" dirty="0" smtClean="0">
                <a:effectLst>
                  <a:outerShdw blurRad="38100" dist="38100" dir="2700000" algn="tl">
                    <a:srgbClr val="FFFFFF"/>
                  </a:outerShdw>
                </a:effectLst>
                <a:cs typeface="Times New Roman" pitchFamily="18" charset="0"/>
              </a:rPr>
              <a:t>onde</a:t>
            </a:r>
            <a:endParaRPr lang="pt-BR" sz="2600" b="1" dirty="0">
              <a:effectLst>
                <a:outerShdw blurRad="38100" dist="38100" dir="2700000" algn="tl">
                  <a:srgbClr val="FFFFFF"/>
                </a:outerShdw>
              </a:effectLst>
              <a:cs typeface="Times New Roman" pitchFamily="18" charset="0"/>
            </a:endParaRPr>
          </a:p>
          <a:p>
            <a:pPr marL="0" indent="0" algn="just">
              <a:lnSpc>
                <a:spcPct val="70000"/>
              </a:lnSpc>
              <a:spcBef>
                <a:spcPct val="5000"/>
              </a:spcBef>
              <a:spcAft>
                <a:spcPct val="40000"/>
              </a:spcAft>
              <a:buClr>
                <a:schemeClr val="accent3"/>
              </a:buClr>
              <a:buNone/>
              <a:defRPr/>
            </a:pPr>
            <a:r>
              <a:rPr lang="pt-BR" sz="2400" b="1" dirty="0">
                <a:cs typeface="Times New Roman" pitchFamily="18" charset="0"/>
              </a:rPr>
              <a:t>TMN</a:t>
            </a:r>
            <a:r>
              <a:rPr lang="pt-BR" sz="2400" dirty="0">
                <a:cs typeface="Times New Roman" pitchFamily="18" charset="0"/>
              </a:rPr>
              <a:t> = Tarifa Média Necessária;</a:t>
            </a:r>
          </a:p>
          <a:p>
            <a:pPr marL="0" indent="0" algn="just">
              <a:lnSpc>
                <a:spcPct val="70000"/>
              </a:lnSpc>
              <a:spcBef>
                <a:spcPct val="5000"/>
              </a:spcBef>
              <a:spcAft>
                <a:spcPct val="40000"/>
              </a:spcAft>
              <a:buClr>
                <a:schemeClr val="accent3"/>
              </a:buClr>
              <a:buNone/>
              <a:defRPr/>
            </a:pPr>
            <a:r>
              <a:rPr lang="pt-BR" sz="2400" b="1" dirty="0">
                <a:cs typeface="Times New Roman" pitchFamily="18" charset="0"/>
              </a:rPr>
              <a:t>DEX</a:t>
            </a:r>
            <a:r>
              <a:rPr lang="pt-BR" sz="1800" b="1" dirty="0">
                <a:cs typeface="Times New Roman" pitchFamily="18" charset="0"/>
              </a:rPr>
              <a:t>t</a:t>
            </a:r>
            <a:r>
              <a:rPr lang="pt-BR" sz="2400" b="1" dirty="0">
                <a:cs typeface="Times New Roman" pitchFamily="18" charset="0"/>
              </a:rPr>
              <a:t> </a:t>
            </a:r>
            <a:r>
              <a:rPr lang="pt-BR" sz="2400" dirty="0">
                <a:cs typeface="Times New Roman" pitchFamily="18" charset="0"/>
              </a:rPr>
              <a:t>= Despesas de Exploração projetadas para os períodos “t”;</a:t>
            </a:r>
          </a:p>
          <a:p>
            <a:pPr marL="0" indent="0" algn="just">
              <a:lnSpc>
                <a:spcPct val="70000"/>
              </a:lnSpc>
              <a:spcBef>
                <a:spcPct val="5000"/>
              </a:spcBef>
              <a:spcAft>
                <a:spcPct val="40000"/>
              </a:spcAft>
              <a:buClr>
                <a:schemeClr val="accent3"/>
              </a:buClr>
              <a:buNone/>
              <a:defRPr/>
            </a:pPr>
            <a:r>
              <a:rPr lang="pt-BR" sz="2400" b="1" dirty="0">
                <a:cs typeface="Times New Roman" pitchFamily="18" charset="0"/>
              </a:rPr>
              <a:t>DAP</a:t>
            </a:r>
            <a:r>
              <a:rPr lang="pt-BR" sz="1800" b="1" dirty="0">
                <a:cs typeface="Times New Roman" pitchFamily="18" charset="0"/>
              </a:rPr>
              <a:t>t</a:t>
            </a:r>
            <a:r>
              <a:rPr lang="pt-BR" sz="2400" dirty="0">
                <a:cs typeface="Times New Roman" pitchFamily="18" charset="0"/>
              </a:rPr>
              <a:t> = Depreciação, Amortizações e Provisões para os periodos “t”</a:t>
            </a:r>
          </a:p>
          <a:p>
            <a:pPr marL="0" indent="0" algn="just">
              <a:lnSpc>
                <a:spcPct val="70000"/>
              </a:lnSpc>
              <a:spcBef>
                <a:spcPct val="5000"/>
              </a:spcBef>
              <a:spcAft>
                <a:spcPct val="40000"/>
              </a:spcAft>
              <a:buClr>
                <a:schemeClr val="accent3"/>
              </a:buClr>
              <a:buNone/>
              <a:defRPr/>
            </a:pPr>
            <a:r>
              <a:rPr lang="pt-BR" sz="2400" b="1" dirty="0">
                <a:cs typeface="Times New Roman" pitchFamily="18" charset="0"/>
              </a:rPr>
              <a:t>IR</a:t>
            </a:r>
            <a:r>
              <a:rPr lang="pt-BR" sz="1800" b="1" dirty="0">
                <a:cs typeface="Times New Roman" pitchFamily="18" charset="0"/>
              </a:rPr>
              <a:t>t</a:t>
            </a:r>
            <a:r>
              <a:rPr lang="pt-BR" sz="2400" dirty="0">
                <a:cs typeface="Times New Roman" pitchFamily="18" charset="0"/>
              </a:rPr>
              <a:t> = Investimentos a serem realizados nos períodos “t”;</a:t>
            </a:r>
          </a:p>
          <a:p>
            <a:pPr marL="0" indent="0" algn="just">
              <a:lnSpc>
                <a:spcPct val="70000"/>
              </a:lnSpc>
              <a:spcBef>
                <a:spcPct val="5000"/>
              </a:spcBef>
              <a:spcAft>
                <a:spcPct val="40000"/>
              </a:spcAft>
              <a:buClr>
                <a:schemeClr val="accent3"/>
              </a:buClr>
              <a:buNone/>
              <a:defRPr/>
            </a:pPr>
            <a:r>
              <a:rPr lang="pt-BR" sz="2400" b="1" dirty="0">
                <a:cs typeface="Times New Roman" pitchFamily="18" charset="0"/>
              </a:rPr>
              <a:t>RPS</a:t>
            </a:r>
            <a:r>
              <a:rPr lang="pt-BR" sz="1800" b="1" dirty="0">
                <a:cs typeface="Times New Roman" pitchFamily="18" charset="0"/>
              </a:rPr>
              <a:t>t</a:t>
            </a:r>
            <a:r>
              <a:rPr lang="pt-BR" sz="2400" dirty="0">
                <a:cs typeface="Times New Roman" pitchFamily="18" charset="0"/>
              </a:rPr>
              <a:t> = Taxa de Remuneração do Prestador do Serviço para os períodos “t”;</a:t>
            </a:r>
          </a:p>
          <a:p>
            <a:pPr marL="0" indent="0" algn="just">
              <a:lnSpc>
                <a:spcPct val="70000"/>
              </a:lnSpc>
              <a:spcBef>
                <a:spcPct val="5000"/>
              </a:spcBef>
              <a:spcAft>
                <a:spcPct val="40000"/>
              </a:spcAft>
              <a:buClr>
                <a:schemeClr val="accent3"/>
              </a:buClr>
              <a:buNone/>
              <a:defRPr/>
            </a:pPr>
            <a:r>
              <a:rPr lang="pt-BR" sz="2400" b="1" dirty="0">
                <a:cs typeface="Times New Roman" pitchFamily="18" charset="0"/>
              </a:rPr>
              <a:t>OR</a:t>
            </a:r>
            <a:r>
              <a:rPr lang="pt-BR" sz="1800" b="1" dirty="0">
                <a:cs typeface="Times New Roman" pitchFamily="18" charset="0"/>
              </a:rPr>
              <a:t>t</a:t>
            </a:r>
            <a:r>
              <a:rPr lang="pt-BR" sz="1800" dirty="0">
                <a:cs typeface="Times New Roman" pitchFamily="18" charset="0"/>
              </a:rPr>
              <a:t>  </a:t>
            </a:r>
            <a:r>
              <a:rPr lang="pt-BR" sz="2400" dirty="0">
                <a:cs typeface="Times New Roman" pitchFamily="18" charset="0"/>
              </a:rPr>
              <a:t>= Outras Receitas previstas para os períodos “t”;</a:t>
            </a:r>
          </a:p>
          <a:p>
            <a:pPr marL="0" indent="0" algn="just">
              <a:lnSpc>
                <a:spcPct val="70000"/>
              </a:lnSpc>
              <a:spcBef>
                <a:spcPct val="5000"/>
              </a:spcBef>
              <a:spcAft>
                <a:spcPct val="40000"/>
              </a:spcAft>
              <a:buClr>
                <a:schemeClr val="accent3"/>
              </a:buClr>
              <a:buNone/>
              <a:defRPr/>
            </a:pPr>
            <a:r>
              <a:rPr lang="pt-BR" sz="2400" b="1" dirty="0">
                <a:cs typeface="Times New Roman" pitchFamily="18" charset="0"/>
              </a:rPr>
              <a:t>RPI</a:t>
            </a:r>
            <a:r>
              <a:rPr lang="pt-BR" sz="1800" b="1" dirty="0">
                <a:cs typeface="Times New Roman" pitchFamily="18" charset="0"/>
              </a:rPr>
              <a:t>t</a:t>
            </a:r>
            <a:r>
              <a:rPr lang="pt-BR" sz="2400" dirty="0">
                <a:cs typeface="Times New Roman" pitchFamily="18" charset="0"/>
              </a:rPr>
              <a:t> = Recursos Previstos para Investimentos para os períodos “t”;</a:t>
            </a:r>
          </a:p>
          <a:p>
            <a:pPr marL="0" indent="0" algn="just">
              <a:lnSpc>
                <a:spcPct val="70000"/>
              </a:lnSpc>
              <a:spcBef>
                <a:spcPct val="5000"/>
              </a:spcBef>
              <a:spcAft>
                <a:spcPct val="40000"/>
              </a:spcAft>
              <a:buClr>
                <a:schemeClr val="accent3"/>
              </a:buClr>
              <a:buNone/>
              <a:defRPr/>
            </a:pPr>
            <a:r>
              <a:rPr lang="pt-BR" sz="2400" b="1" dirty="0" err="1">
                <a:cs typeface="Times New Roman" pitchFamily="18" charset="0"/>
              </a:rPr>
              <a:t>VTC</a:t>
            </a:r>
            <a:r>
              <a:rPr lang="pt-BR" sz="1800" b="1" dirty="0" err="1">
                <a:cs typeface="Times New Roman" pitchFamily="18" charset="0"/>
              </a:rPr>
              <a:t>t</a:t>
            </a:r>
            <a:r>
              <a:rPr lang="pt-BR" sz="2400" dirty="0">
                <a:cs typeface="Times New Roman" pitchFamily="18" charset="0"/>
              </a:rPr>
              <a:t> = Variação Tarifária a Compensar (Superávit\Déficit) , para os períodos “t”</a:t>
            </a:r>
          </a:p>
          <a:p>
            <a:pPr marL="0" indent="0" algn="just">
              <a:lnSpc>
                <a:spcPct val="70000"/>
              </a:lnSpc>
              <a:spcBef>
                <a:spcPct val="5000"/>
              </a:spcBef>
              <a:spcAft>
                <a:spcPct val="40000"/>
              </a:spcAft>
              <a:buClr>
                <a:schemeClr val="accent3"/>
              </a:buClr>
              <a:buNone/>
              <a:defRPr/>
            </a:pPr>
            <a:r>
              <a:rPr lang="pt-BR" sz="2400" b="1" dirty="0">
                <a:cs typeface="Times New Roman" pitchFamily="18" charset="0"/>
              </a:rPr>
              <a:t>VF</a:t>
            </a:r>
            <a:r>
              <a:rPr lang="pt-BR" sz="1800" b="1" dirty="0">
                <a:cs typeface="Times New Roman" pitchFamily="18" charset="0"/>
              </a:rPr>
              <a:t>t</a:t>
            </a:r>
            <a:r>
              <a:rPr lang="pt-BR" sz="2400" dirty="0">
                <a:cs typeface="Times New Roman" pitchFamily="18" charset="0"/>
              </a:rPr>
              <a:t> = Volume Faturado nos períodos “t”;</a:t>
            </a:r>
          </a:p>
          <a:p>
            <a:pPr marL="0" indent="0" algn="just">
              <a:lnSpc>
                <a:spcPct val="70000"/>
              </a:lnSpc>
              <a:spcBef>
                <a:spcPct val="5000"/>
              </a:spcBef>
              <a:spcAft>
                <a:spcPct val="40000"/>
              </a:spcAft>
              <a:buClr>
                <a:schemeClr val="accent3"/>
              </a:buClr>
              <a:buNone/>
              <a:defRPr/>
            </a:pPr>
            <a:r>
              <a:rPr lang="pt-BR" sz="2400" b="1" dirty="0">
                <a:cs typeface="Times New Roman" pitchFamily="18" charset="0"/>
              </a:rPr>
              <a:t>t</a:t>
            </a:r>
            <a:r>
              <a:rPr lang="pt-BR" sz="2400" dirty="0">
                <a:cs typeface="Times New Roman" pitchFamily="18" charset="0"/>
              </a:rPr>
              <a:t> = Período até próxima revisão tarifária, variando de 1 a n.</a:t>
            </a:r>
            <a:r>
              <a:rPr lang="pt-BR" sz="2400" dirty="0"/>
              <a:t> </a:t>
            </a:r>
            <a:endParaRPr lang="pt-BR" sz="2400" dirty="0">
              <a:cs typeface="Times New Roman" pitchFamily="18" charset="0"/>
            </a:endParaRPr>
          </a:p>
          <a:p>
            <a:pPr marL="0" indent="0" algn="just">
              <a:lnSpc>
                <a:spcPct val="70000"/>
              </a:lnSpc>
              <a:spcBef>
                <a:spcPct val="5000"/>
              </a:spcBef>
              <a:spcAft>
                <a:spcPct val="40000"/>
              </a:spcAft>
              <a:buClr>
                <a:schemeClr val="accent3"/>
              </a:buClr>
              <a:buNone/>
              <a:defRPr/>
            </a:pPr>
            <a:r>
              <a:rPr lang="pt-BR" sz="2400" b="1" dirty="0">
                <a:cs typeface="Times New Roman" pitchFamily="18" charset="0"/>
              </a:rPr>
              <a:t>i</a:t>
            </a:r>
            <a:r>
              <a:rPr lang="pt-BR" sz="2400" dirty="0">
                <a:cs typeface="Times New Roman" pitchFamily="18" charset="0"/>
              </a:rPr>
              <a:t> = Taxa de Desconto do Fluxo de Caixa</a:t>
            </a:r>
            <a:endParaRPr lang="pt-BR" sz="2700" dirty="0">
              <a:latin typeface="Times New Roman" pitchFamily="18" charset="0"/>
              <a:cs typeface="Times New Roman" pitchFamily="18" charset="0"/>
            </a:endParaRPr>
          </a:p>
        </p:txBody>
      </p:sp>
      <p:sp>
        <p:nvSpPr>
          <p:cNvPr id="4" name="Espaço Reservado para Número de Slide 3"/>
          <p:cNvSpPr>
            <a:spLocks noGrp="1"/>
          </p:cNvSpPr>
          <p:nvPr>
            <p:ph type="sldNum" sz="quarter" idx="12"/>
          </p:nvPr>
        </p:nvSpPr>
        <p:spPr/>
        <p:txBody>
          <a:bodyPr/>
          <a:lstStyle/>
          <a:p>
            <a:pPr>
              <a:defRPr/>
            </a:pPr>
            <a:fld id="{C7705138-53EA-46DF-9184-2A8FD9C7B99D}" type="slidenum">
              <a:rPr lang="pt-BR"/>
              <a:pPr>
                <a:defRPr/>
              </a:pPr>
              <a:t>24</a:t>
            </a:fld>
            <a:endParaRPr lang="pt-BR"/>
          </a:p>
        </p:txBody>
      </p:sp>
      <p:sp>
        <p:nvSpPr>
          <p:cNvPr id="2" name="Footer Placeholder 1"/>
          <p:cNvSpPr>
            <a:spLocks noGrp="1"/>
          </p:cNvSpPr>
          <p:nvPr>
            <p:ph type="ftr" sz="quarter" idx="11"/>
          </p:nvPr>
        </p:nvSpPr>
        <p:spPr>
          <a:xfrm>
            <a:off x="1979613" y="8008939"/>
            <a:ext cx="7200900" cy="460375"/>
          </a:xfrm>
        </p:spPr>
        <p:txBody>
          <a:bodyPr/>
          <a:lstStyle/>
          <a:p>
            <a:pPr>
              <a:defRPr/>
            </a:pPr>
            <a:r>
              <a:rPr lang="pt-BR" b="1" i="1" dirty="0"/>
              <a:t>CEAGEN</a:t>
            </a:r>
            <a:r>
              <a:rPr lang="pt-BR" dirty="0"/>
              <a:t> - Centro de Estudos Avançados em Economia e Gestão Estratégica de Negócios </a:t>
            </a:r>
          </a:p>
        </p:txBody>
      </p:sp>
    </p:spTree>
    <p:extLst>
      <p:ext uri="{BB962C8B-B14F-4D97-AF65-F5344CB8AC3E}">
        <p14:creationId xmlns:p14="http://schemas.microsoft.com/office/powerpoint/2010/main" val="40988569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6738" y="1944688"/>
            <a:ext cx="7056437" cy="5509200"/>
          </a:xfrm>
          <a:prstGeom prst="rect">
            <a:avLst/>
          </a:prstGeom>
        </p:spPr>
        <p:txBody>
          <a:bodyPr>
            <a:spAutoFit/>
          </a:bodyPr>
          <a:lstStyle/>
          <a:p>
            <a:pPr algn="ctr" defTabSz="1041176">
              <a:spcBef>
                <a:spcPct val="20000"/>
              </a:spcBef>
              <a:buClr>
                <a:schemeClr val="hlink"/>
              </a:buClr>
              <a:buSzPct val="80000"/>
              <a:defRPr/>
            </a:pPr>
            <a:r>
              <a:rPr lang="pt-BR" sz="4000" b="1" dirty="0">
                <a:solidFill>
                  <a:schemeClr val="accent1">
                    <a:lumMod val="75000"/>
                  </a:schemeClr>
                </a:solidFill>
              </a:rPr>
              <a:t>Obrigado!</a:t>
            </a:r>
          </a:p>
          <a:p>
            <a:pPr algn="ctr" defTabSz="1041176">
              <a:spcBef>
                <a:spcPct val="20000"/>
              </a:spcBef>
              <a:buClr>
                <a:schemeClr val="hlink"/>
              </a:buClr>
              <a:buSzPct val="80000"/>
              <a:defRPr/>
            </a:pPr>
            <a:endParaRPr lang="pt-BR" sz="3600" b="1" dirty="0">
              <a:solidFill>
                <a:schemeClr val="accent1">
                  <a:lumMod val="75000"/>
                </a:schemeClr>
              </a:solidFill>
            </a:endParaRPr>
          </a:p>
          <a:p>
            <a:pPr algn="ctr" defTabSz="1041176">
              <a:spcBef>
                <a:spcPct val="20000"/>
              </a:spcBef>
              <a:buClr>
                <a:schemeClr val="hlink"/>
              </a:buClr>
              <a:buSzPct val="80000"/>
              <a:defRPr/>
            </a:pPr>
            <a:r>
              <a:rPr lang="pt-BR" sz="3200" b="1" dirty="0">
                <a:solidFill>
                  <a:schemeClr val="accent1">
                    <a:lumMod val="75000"/>
                  </a:schemeClr>
                </a:solidFill>
              </a:rPr>
              <a:t>Prof. Antonio Carlos A. Lobão</a:t>
            </a:r>
          </a:p>
          <a:p>
            <a:pPr algn="ctr" defTabSz="1041176">
              <a:spcBef>
                <a:spcPct val="20000"/>
              </a:spcBef>
              <a:buClr>
                <a:schemeClr val="hlink"/>
              </a:buClr>
              <a:buSzPct val="80000"/>
              <a:defRPr/>
            </a:pPr>
            <a:r>
              <a:rPr lang="pt-BR" sz="2400" b="1" dirty="0">
                <a:solidFill>
                  <a:schemeClr val="accent1">
                    <a:lumMod val="75000"/>
                  </a:schemeClr>
                </a:solidFill>
              </a:rPr>
              <a:t>(</a:t>
            </a:r>
            <a:r>
              <a:rPr lang="pt-BR" sz="2400" b="1" i="1" dirty="0">
                <a:solidFill>
                  <a:schemeClr val="accent1">
                    <a:lumMod val="75000"/>
                  </a:schemeClr>
                </a:solidFill>
              </a:rPr>
              <a:t>CEAGEN</a:t>
            </a:r>
            <a:r>
              <a:rPr lang="pt-BR" sz="2400" b="1" dirty="0">
                <a:solidFill>
                  <a:schemeClr val="accent1">
                    <a:lumMod val="75000"/>
                  </a:schemeClr>
                </a:solidFill>
              </a:rPr>
              <a:t> - Centro de Estudos Avançados em Economia e Gestão Estratégica de Negócios)</a:t>
            </a:r>
          </a:p>
          <a:p>
            <a:pPr algn="ctr" defTabSz="1041176">
              <a:spcBef>
                <a:spcPct val="20000"/>
              </a:spcBef>
              <a:buClr>
                <a:schemeClr val="hlink"/>
              </a:buClr>
              <a:buSzPct val="80000"/>
              <a:defRPr/>
            </a:pPr>
            <a:endParaRPr lang="pt-BR" sz="2400" b="1" dirty="0">
              <a:solidFill>
                <a:schemeClr val="accent1">
                  <a:lumMod val="75000"/>
                </a:schemeClr>
              </a:solidFill>
            </a:endParaRPr>
          </a:p>
          <a:p>
            <a:pPr algn="ctr" defTabSz="1041176">
              <a:spcBef>
                <a:spcPct val="20000"/>
              </a:spcBef>
              <a:buClr>
                <a:schemeClr val="hlink"/>
              </a:buClr>
              <a:buSzPct val="80000"/>
              <a:defRPr/>
            </a:pPr>
            <a:r>
              <a:rPr lang="pt-BR" sz="2800" b="1" dirty="0" smtClean="0">
                <a:solidFill>
                  <a:schemeClr val="accent1">
                    <a:lumMod val="75000"/>
                  </a:schemeClr>
                </a:solidFill>
              </a:rPr>
              <a:t>ceagen@uol.com.br</a:t>
            </a:r>
          </a:p>
          <a:p>
            <a:pPr algn="ctr" defTabSz="1041176">
              <a:spcBef>
                <a:spcPct val="20000"/>
              </a:spcBef>
              <a:buClr>
                <a:schemeClr val="hlink"/>
              </a:buClr>
              <a:buSzPct val="80000"/>
              <a:defRPr/>
            </a:pPr>
            <a:endParaRPr lang="pt-BR" sz="2400" b="1" dirty="0">
              <a:solidFill>
                <a:schemeClr val="accent1">
                  <a:lumMod val="75000"/>
                </a:schemeClr>
              </a:solidFill>
            </a:endParaRPr>
          </a:p>
          <a:p>
            <a:pPr algn="ctr" defTabSz="1041176">
              <a:spcBef>
                <a:spcPct val="20000"/>
              </a:spcBef>
              <a:buClr>
                <a:schemeClr val="hlink"/>
              </a:buClr>
              <a:buSzPct val="80000"/>
              <a:defRPr/>
            </a:pPr>
            <a:r>
              <a:rPr lang="pt-BR" sz="2400" b="1" dirty="0">
                <a:solidFill>
                  <a:schemeClr val="accent1">
                    <a:lumMod val="75000"/>
                  </a:schemeClr>
                </a:solidFill>
              </a:rPr>
              <a:t>Tel</a:t>
            </a:r>
            <a:r>
              <a:rPr lang="pt-BR" sz="2400" b="1" dirty="0" smtClean="0">
                <a:solidFill>
                  <a:schemeClr val="accent1">
                    <a:lumMod val="75000"/>
                  </a:schemeClr>
                </a:solidFill>
              </a:rPr>
              <a:t>.:	(</a:t>
            </a:r>
            <a:r>
              <a:rPr lang="pt-BR" sz="2400" b="1" dirty="0">
                <a:solidFill>
                  <a:schemeClr val="accent1">
                    <a:lumMod val="75000"/>
                  </a:schemeClr>
                </a:solidFill>
              </a:rPr>
              <a:t>19) </a:t>
            </a:r>
            <a:r>
              <a:rPr lang="pt-BR" sz="2400" b="1" dirty="0" smtClean="0">
                <a:solidFill>
                  <a:schemeClr val="accent1">
                    <a:lumMod val="75000"/>
                  </a:schemeClr>
                </a:solidFill>
              </a:rPr>
              <a:t>988 036 549 </a:t>
            </a:r>
            <a:endParaRPr lang="pt-BR" sz="2400" b="1" dirty="0">
              <a:solidFill>
                <a:schemeClr val="accent1">
                  <a:lumMod val="75000"/>
                </a:schemeClr>
              </a:solidFill>
            </a:endParaRPr>
          </a:p>
          <a:p>
            <a:pPr algn="ctr" defTabSz="1041176">
              <a:spcBef>
                <a:spcPct val="20000"/>
              </a:spcBef>
              <a:buClr>
                <a:schemeClr val="hlink"/>
              </a:buClr>
              <a:buSzPct val="80000"/>
              <a:defRPr/>
            </a:pPr>
            <a:r>
              <a:rPr lang="pt-BR" sz="2400" b="1" dirty="0" smtClean="0">
                <a:solidFill>
                  <a:schemeClr val="accent1">
                    <a:lumMod val="75000"/>
                  </a:schemeClr>
                </a:solidFill>
              </a:rPr>
              <a:t>	(19) 983 714 899 </a:t>
            </a:r>
          </a:p>
          <a:p>
            <a:pPr algn="ctr" defTabSz="1041176">
              <a:spcBef>
                <a:spcPct val="20000"/>
              </a:spcBef>
              <a:buClr>
                <a:schemeClr val="hlink"/>
              </a:buClr>
              <a:buSzPct val="80000"/>
              <a:defRPr/>
            </a:pPr>
            <a:r>
              <a:rPr lang="pt-BR" sz="2400" b="1" dirty="0" smtClean="0">
                <a:solidFill>
                  <a:schemeClr val="accent1">
                    <a:lumMod val="75000"/>
                  </a:schemeClr>
                </a:solidFill>
              </a:rPr>
              <a:t>           (19)  3869 </a:t>
            </a:r>
            <a:r>
              <a:rPr lang="pt-BR" sz="2400" b="1" dirty="0">
                <a:solidFill>
                  <a:schemeClr val="accent1">
                    <a:lumMod val="75000"/>
                  </a:schemeClr>
                </a:solidFill>
              </a:rPr>
              <a:t>3425</a:t>
            </a:r>
          </a:p>
        </p:txBody>
      </p:sp>
      <p:sp>
        <p:nvSpPr>
          <p:cNvPr id="5" name="Footer Placeholder 4"/>
          <p:cNvSpPr>
            <a:spLocks noGrp="1"/>
          </p:cNvSpPr>
          <p:nvPr>
            <p:ph type="ftr" sz="quarter" idx="11"/>
          </p:nvPr>
        </p:nvSpPr>
        <p:spPr/>
        <p:txBody>
          <a:bodyPr/>
          <a:lstStyle/>
          <a:p>
            <a:pPr>
              <a:defRPr/>
            </a:pPr>
            <a:endParaRPr lang="pt-BR" dirty="0"/>
          </a:p>
        </p:txBody>
      </p:sp>
      <p:sp>
        <p:nvSpPr>
          <p:cNvPr id="6" name="Slide Number Placeholder 5"/>
          <p:cNvSpPr>
            <a:spLocks noGrp="1"/>
          </p:cNvSpPr>
          <p:nvPr>
            <p:ph type="sldNum" sz="quarter" idx="12"/>
          </p:nvPr>
        </p:nvSpPr>
        <p:spPr/>
        <p:txBody>
          <a:bodyPr/>
          <a:lstStyle/>
          <a:p>
            <a:pPr>
              <a:defRPr/>
            </a:pPr>
            <a:fld id="{B49D5E32-C8AD-4661-AF6D-B07F94F5F126}" type="slidenum">
              <a:rPr lang="pt-BR" smtClean="0"/>
              <a:pPr>
                <a:defRPr/>
              </a:pPr>
              <a:t>25</a:t>
            </a:fld>
            <a:endParaRPr lang="pt-B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1008063"/>
            <a:ext cx="9396412" cy="1512118"/>
          </a:xfrm>
        </p:spPr>
        <p:txBody>
          <a:bodyPr>
            <a:noAutofit/>
          </a:bodyPr>
          <a:lstStyle/>
          <a:p>
            <a:pPr eaLnBrk="1" fontAlgn="auto" hangingPunct="1">
              <a:spcAft>
                <a:spcPts val="0"/>
              </a:spcAft>
              <a:defRPr/>
            </a:pPr>
            <a:r>
              <a:rPr lang="pt-BR" altLang="pt-BR" b="1" dirty="0">
                <a:solidFill>
                  <a:schemeClr val="accent1">
                    <a:lumMod val="75000"/>
                  </a:schemeClr>
                </a:solidFill>
              </a:rPr>
              <a:t>Entidade Reguladora </a:t>
            </a:r>
            <a:br>
              <a:rPr lang="pt-BR" altLang="pt-BR" b="1" dirty="0">
                <a:solidFill>
                  <a:schemeClr val="accent1">
                    <a:lumMod val="75000"/>
                  </a:schemeClr>
                </a:solidFill>
              </a:rPr>
            </a:br>
            <a:r>
              <a:rPr lang="pt-BR" altLang="pt-BR" sz="5400" b="1" dirty="0">
                <a:solidFill>
                  <a:schemeClr val="accent1">
                    <a:lumMod val="75000"/>
                  </a:schemeClr>
                </a:solidFill>
              </a:rPr>
              <a:t>(Decreto 7.217)</a:t>
            </a:r>
            <a:endParaRPr lang="pt-BR" altLang="pt-BR" b="1" dirty="0" smtClean="0">
              <a:solidFill>
                <a:schemeClr val="accent1">
                  <a:lumMod val="75000"/>
                </a:schemeClr>
              </a:solidFill>
            </a:endParaRPr>
          </a:p>
        </p:txBody>
      </p:sp>
      <p:sp>
        <p:nvSpPr>
          <p:cNvPr id="18435" name="Text Box 3"/>
          <p:cNvSpPr txBox="1">
            <a:spLocks noChangeArrowheads="1"/>
          </p:cNvSpPr>
          <p:nvPr/>
        </p:nvSpPr>
        <p:spPr bwMode="auto">
          <a:xfrm>
            <a:off x="684213" y="3095625"/>
            <a:ext cx="8899525" cy="398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038" tIns="52018" rIns="104038" bIns="52018">
            <a:spAutoFit/>
          </a:bodyPr>
          <a:lstStyle>
            <a:lvl1pPr defTabSz="1041400" eaLnBrk="0" hangingPunct="0">
              <a:spcBef>
                <a:spcPct val="20000"/>
              </a:spcBef>
              <a:buClr>
                <a:srgbClr val="0BD0D9"/>
              </a:buClr>
              <a:buSzPct val="95000"/>
              <a:buFont typeface="Wingdings 2" pitchFamily="18" charset="2"/>
              <a:buChar char=""/>
              <a:defRPr sz="3100">
                <a:solidFill>
                  <a:schemeClr val="tx1"/>
                </a:solidFill>
                <a:latin typeface="Constantia" pitchFamily="18" charset="0"/>
              </a:defRPr>
            </a:lvl1pPr>
            <a:lvl2pPr marL="765175" indent="-293688" defTabSz="1041400" eaLnBrk="0" hangingPunct="0">
              <a:spcBef>
                <a:spcPct val="20000"/>
              </a:spcBef>
              <a:buClr>
                <a:schemeClr val="accent1"/>
              </a:buClr>
              <a:buSzPct val="85000"/>
              <a:buFont typeface="Wingdings 2" pitchFamily="18" charset="2"/>
              <a:buChar char=""/>
              <a:defRPr sz="2900">
                <a:solidFill>
                  <a:schemeClr val="tx1"/>
                </a:solidFill>
                <a:latin typeface="Constantia" pitchFamily="18" charset="0"/>
              </a:defRPr>
            </a:lvl2pPr>
            <a:lvl3pPr marL="1041400" indent="-293688" defTabSz="1041400" eaLnBrk="0" hangingPunct="0">
              <a:spcBef>
                <a:spcPct val="20000"/>
              </a:spcBef>
              <a:buClr>
                <a:schemeClr val="accent2"/>
              </a:buClr>
              <a:buSzPct val="70000"/>
              <a:buFont typeface="Wingdings 2" pitchFamily="18" charset="2"/>
              <a:buChar char=""/>
              <a:defRPr sz="2500">
                <a:solidFill>
                  <a:schemeClr val="tx1"/>
                </a:solidFill>
                <a:latin typeface="Constantia" pitchFamily="18" charset="0"/>
              </a:defRPr>
            </a:lvl3pPr>
            <a:lvl4pPr marL="1562100" indent="-249238" defTabSz="1041400" eaLnBrk="0" hangingPunct="0">
              <a:spcBef>
                <a:spcPct val="20000"/>
              </a:spcBef>
              <a:buClr>
                <a:srgbClr val="0BD0D9"/>
              </a:buClr>
              <a:buSzPct val="65000"/>
              <a:buFont typeface="Wingdings 2" pitchFamily="18" charset="2"/>
              <a:buChar char=""/>
              <a:defRPr sz="2400">
                <a:solidFill>
                  <a:schemeClr val="tx1"/>
                </a:solidFill>
                <a:latin typeface="Constantia" pitchFamily="18" charset="0"/>
              </a:defRPr>
            </a:lvl4pPr>
            <a:lvl5pPr marL="2079625" indent="-249238" defTabSz="1041400" eaLnBrk="0" hangingPunct="0">
              <a:spcBef>
                <a:spcPct val="20000"/>
              </a:spcBef>
              <a:buClr>
                <a:srgbClr val="10CF9B"/>
              </a:buClr>
              <a:buSzPct val="65000"/>
              <a:buFont typeface="Wingdings 2" pitchFamily="18" charset="2"/>
              <a:buChar char=""/>
              <a:defRPr sz="2400">
                <a:solidFill>
                  <a:schemeClr val="tx1"/>
                </a:solidFill>
                <a:latin typeface="Constantia" pitchFamily="18" charset="0"/>
              </a:defRPr>
            </a:lvl5pPr>
            <a:lvl6pPr marL="25368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6pPr>
            <a:lvl7pPr marL="29940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7pPr>
            <a:lvl8pPr marL="34512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8pPr>
            <a:lvl9pPr marL="39084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9pPr>
          </a:lstStyle>
          <a:p>
            <a:pPr algn="just" eaLnBrk="1" hangingPunct="1">
              <a:spcBef>
                <a:spcPct val="0"/>
              </a:spcBef>
              <a:buClrTx/>
              <a:buSzTx/>
              <a:buFontTx/>
              <a:buNone/>
            </a:pPr>
            <a:r>
              <a:rPr lang="pt-BR" altLang="pt-BR" sz="3600">
                <a:latin typeface="Arial" charset="0"/>
              </a:rPr>
              <a:t>II - mediante delegação, por meio de convênio de cooperação, a órgão ou entidade de outro ente da Federação ou a consórcio público do qual não participe, instituído para gestão associada de serviços públicos. </a:t>
            </a:r>
          </a:p>
          <a:p>
            <a:pPr algn="just" eaLnBrk="1" hangingPunct="1">
              <a:spcBef>
                <a:spcPct val="0"/>
              </a:spcBef>
              <a:buClrTx/>
              <a:buSzTx/>
              <a:buFontTx/>
              <a:buNone/>
            </a:pPr>
            <a:r>
              <a:rPr lang="pt-BR" altLang="pt-BR" sz="3600">
                <a:latin typeface="Arial" charset="0"/>
              </a:rPr>
              <a:t> </a:t>
            </a:r>
            <a:endParaRPr lang="pt-BR" altLang="pt-BR" sz="4000">
              <a:latin typeface="Arial" charset="0"/>
            </a:endParaRPr>
          </a:p>
        </p:txBody>
      </p:sp>
      <p:sp>
        <p:nvSpPr>
          <p:cNvPr id="3" name="Footer Placeholder 2"/>
          <p:cNvSpPr>
            <a:spLocks noGrp="1"/>
          </p:cNvSpPr>
          <p:nvPr>
            <p:ph type="ftr" sz="quarter" idx="11"/>
          </p:nvPr>
        </p:nvSpPr>
        <p:spPr>
          <a:xfrm>
            <a:off x="1476375" y="8008938"/>
            <a:ext cx="7777163" cy="460375"/>
          </a:xfrm>
        </p:spPr>
        <p:txBody>
          <a:bodyPr/>
          <a:lstStyle/>
          <a:p>
            <a:pPr>
              <a:defRPr/>
            </a:pPr>
            <a:r>
              <a:rPr lang="pt-BR" b="1" i="1" dirty="0" smtClean="0"/>
              <a:t>CEAGEN</a:t>
            </a:r>
            <a:r>
              <a:rPr lang="pt-BR" b="1" dirty="0" smtClean="0"/>
              <a:t> - Centro de Estudos Avançados em Economia e Gestão Estratégica de Negócios </a:t>
            </a:r>
            <a:endParaRPr lang="pt-BR" b="1" dirty="0"/>
          </a:p>
        </p:txBody>
      </p:sp>
      <p:sp>
        <p:nvSpPr>
          <p:cNvPr id="5" name="Slide Number Placeholder 4"/>
          <p:cNvSpPr>
            <a:spLocks noGrp="1"/>
          </p:cNvSpPr>
          <p:nvPr>
            <p:ph type="sldNum" sz="quarter" idx="12"/>
          </p:nvPr>
        </p:nvSpPr>
        <p:spPr/>
        <p:txBody>
          <a:bodyPr/>
          <a:lstStyle/>
          <a:p>
            <a:pPr>
              <a:defRPr/>
            </a:pPr>
            <a:fld id="{17A4840C-9C54-439D-BB25-98061E7E4CC9}" type="slidenum">
              <a:rPr lang="pt-BR" smtClean="0"/>
              <a:pPr>
                <a:defRPr/>
              </a:pPr>
              <a:t>3</a:t>
            </a:fld>
            <a:endParaRPr lang="pt-BR"/>
          </a:p>
        </p:txBody>
      </p:sp>
    </p:spTree>
    <p:extLst>
      <p:ext uri="{BB962C8B-B14F-4D97-AF65-F5344CB8AC3E}">
        <p14:creationId xmlns:p14="http://schemas.microsoft.com/office/powerpoint/2010/main" val="340170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2288" y="863599"/>
            <a:ext cx="9396412" cy="1296541"/>
          </a:xfrm>
        </p:spPr>
        <p:txBody>
          <a:bodyPr>
            <a:noAutofit/>
          </a:bodyPr>
          <a:lstStyle/>
          <a:p>
            <a:pPr eaLnBrk="1" fontAlgn="auto" hangingPunct="1">
              <a:spcAft>
                <a:spcPts val="0"/>
              </a:spcAft>
              <a:defRPr/>
            </a:pPr>
            <a:r>
              <a:rPr lang="pt-BR" altLang="pt-BR" sz="5400" b="1" dirty="0">
                <a:solidFill>
                  <a:schemeClr val="accent1">
                    <a:lumMod val="75000"/>
                  </a:schemeClr>
                </a:solidFill>
              </a:rPr>
              <a:t>Entidade Reguladora </a:t>
            </a:r>
            <a:br>
              <a:rPr lang="pt-BR" altLang="pt-BR" sz="5400" b="1" dirty="0">
                <a:solidFill>
                  <a:schemeClr val="accent1">
                    <a:lumMod val="75000"/>
                  </a:schemeClr>
                </a:solidFill>
              </a:rPr>
            </a:br>
            <a:r>
              <a:rPr lang="pt-BR" altLang="pt-BR" sz="5400" b="1" dirty="0" smtClean="0">
                <a:solidFill>
                  <a:schemeClr val="accent1">
                    <a:lumMod val="75000"/>
                  </a:schemeClr>
                </a:solidFill>
              </a:rPr>
              <a:t>(Decreto 7.217)</a:t>
            </a:r>
          </a:p>
        </p:txBody>
      </p:sp>
      <p:sp>
        <p:nvSpPr>
          <p:cNvPr id="19459" name="Text Box 3"/>
          <p:cNvSpPr txBox="1">
            <a:spLocks noChangeArrowheads="1"/>
          </p:cNvSpPr>
          <p:nvPr/>
        </p:nvSpPr>
        <p:spPr bwMode="auto">
          <a:xfrm>
            <a:off x="684213" y="2447925"/>
            <a:ext cx="8569325"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038" tIns="52018" rIns="104038" bIns="52018">
            <a:spAutoFit/>
          </a:bodyPr>
          <a:lstStyle>
            <a:lvl1pPr defTabSz="1041400" eaLnBrk="0" hangingPunct="0">
              <a:spcBef>
                <a:spcPct val="20000"/>
              </a:spcBef>
              <a:buClr>
                <a:srgbClr val="0BD0D9"/>
              </a:buClr>
              <a:buSzPct val="95000"/>
              <a:buFont typeface="Wingdings 2" pitchFamily="18" charset="2"/>
              <a:buChar char=""/>
              <a:defRPr sz="3100">
                <a:solidFill>
                  <a:schemeClr val="tx1"/>
                </a:solidFill>
                <a:latin typeface="Constantia" pitchFamily="18" charset="0"/>
              </a:defRPr>
            </a:lvl1pPr>
            <a:lvl2pPr marL="765175" indent="-293688" defTabSz="1041400" eaLnBrk="0" hangingPunct="0">
              <a:spcBef>
                <a:spcPct val="20000"/>
              </a:spcBef>
              <a:buClr>
                <a:schemeClr val="accent1"/>
              </a:buClr>
              <a:buSzPct val="85000"/>
              <a:buFont typeface="Wingdings 2" pitchFamily="18" charset="2"/>
              <a:buChar char=""/>
              <a:defRPr sz="2900">
                <a:solidFill>
                  <a:schemeClr val="tx1"/>
                </a:solidFill>
                <a:latin typeface="Constantia" pitchFamily="18" charset="0"/>
              </a:defRPr>
            </a:lvl2pPr>
            <a:lvl3pPr marL="1041400" indent="-293688" defTabSz="1041400" eaLnBrk="0" hangingPunct="0">
              <a:spcBef>
                <a:spcPct val="20000"/>
              </a:spcBef>
              <a:buClr>
                <a:schemeClr val="accent2"/>
              </a:buClr>
              <a:buSzPct val="70000"/>
              <a:buFont typeface="Wingdings 2" pitchFamily="18" charset="2"/>
              <a:buChar char=""/>
              <a:defRPr sz="2500">
                <a:solidFill>
                  <a:schemeClr val="tx1"/>
                </a:solidFill>
                <a:latin typeface="Constantia" pitchFamily="18" charset="0"/>
              </a:defRPr>
            </a:lvl3pPr>
            <a:lvl4pPr marL="1562100" indent="-249238" defTabSz="1041400" eaLnBrk="0" hangingPunct="0">
              <a:spcBef>
                <a:spcPct val="20000"/>
              </a:spcBef>
              <a:buClr>
                <a:srgbClr val="0BD0D9"/>
              </a:buClr>
              <a:buSzPct val="65000"/>
              <a:buFont typeface="Wingdings 2" pitchFamily="18" charset="2"/>
              <a:buChar char=""/>
              <a:defRPr sz="2400">
                <a:solidFill>
                  <a:schemeClr val="tx1"/>
                </a:solidFill>
                <a:latin typeface="Constantia" pitchFamily="18" charset="0"/>
              </a:defRPr>
            </a:lvl4pPr>
            <a:lvl5pPr marL="2079625" indent="-249238" defTabSz="1041400" eaLnBrk="0" hangingPunct="0">
              <a:spcBef>
                <a:spcPct val="20000"/>
              </a:spcBef>
              <a:buClr>
                <a:srgbClr val="10CF9B"/>
              </a:buClr>
              <a:buSzPct val="65000"/>
              <a:buFont typeface="Wingdings 2" pitchFamily="18" charset="2"/>
              <a:buChar char=""/>
              <a:defRPr sz="2400">
                <a:solidFill>
                  <a:schemeClr val="tx1"/>
                </a:solidFill>
                <a:latin typeface="Constantia" pitchFamily="18" charset="0"/>
              </a:defRPr>
            </a:lvl5pPr>
            <a:lvl6pPr marL="25368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6pPr>
            <a:lvl7pPr marL="29940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7pPr>
            <a:lvl8pPr marL="34512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8pPr>
            <a:lvl9pPr marL="3908425" indent="-249238" defTabSz="1041400" eaLnBrk="0" fontAlgn="base" hangingPunct="0">
              <a:spcBef>
                <a:spcPct val="20000"/>
              </a:spcBef>
              <a:spcAft>
                <a:spcPct val="0"/>
              </a:spcAft>
              <a:buClr>
                <a:srgbClr val="10CF9B"/>
              </a:buClr>
              <a:buSzPct val="65000"/>
              <a:buFont typeface="Wingdings 2" pitchFamily="18" charset="2"/>
              <a:buChar char=""/>
              <a:defRPr sz="2400">
                <a:solidFill>
                  <a:schemeClr val="tx1"/>
                </a:solidFill>
                <a:latin typeface="Constantia" pitchFamily="18" charset="0"/>
              </a:defRPr>
            </a:lvl9pPr>
          </a:lstStyle>
          <a:p>
            <a:pPr algn="just" eaLnBrk="1" hangingPunct="1">
              <a:spcBef>
                <a:spcPct val="0"/>
              </a:spcBef>
              <a:buClrTx/>
              <a:buSzTx/>
              <a:buFontTx/>
              <a:buNone/>
            </a:pPr>
            <a:r>
              <a:rPr lang="pt-BR" altLang="pt-BR" sz="3200" dirty="0">
                <a:latin typeface="Arial" charset="0"/>
              </a:rPr>
              <a:t>§ 1</a:t>
            </a:r>
            <a:r>
              <a:rPr lang="pt-BR" altLang="pt-BR" sz="3200" u="sng" baseline="30000" dirty="0">
                <a:latin typeface="Arial" charset="0"/>
              </a:rPr>
              <a:t>o</a:t>
            </a:r>
            <a:r>
              <a:rPr lang="pt-BR" altLang="pt-BR" sz="3200" dirty="0">
                <a:latin typeface="Arial" charset="0"/>
              </a:rPr>
              <a:t>  O exercício das atividades administrativas de regulação de serviços públicos de saneamento básico poderá se dar por consórcio público constituído para essa finalidade ou ser delegado pelos titulares, explicitando, no ato de delegação, o prazo de delegação, a forma de atuação e a abrangência das atividades a ser desempenhadas pelas partes envolvidas. </a:t>
            </a:r>
          </a:p>
        </p:txBody>
      </p:sp>
      <p:sp>
        <p:nvSpPr>
          <p:cNvPr id="3" name="Footer Placeholder 2"/>
          <p:cNvSpPr>
            <a:spLocks noGrp="1"/>
          </p:cNvSpPr>
          <p:nvPr>
            <p:ph type="ftr" sz="quarter" idx="11"/>
          </p:nvPr>
        </p:nvSpPr>
        <p:spPr>
          <a:xfrm>
            <a:off x="1332062" y="7992789"/>
            <a:ext cx="7704856" cy="460375"/>
          </a:xfrm>
        </p:spPr>
        <p:txBody>
          <a:bodyPr/>
          <a:lstStyle/>
          <a:p>
            <a:pPr>
              <a:defRPr/>
            </a:pPr>
            <a:r>
              <a:rPr lang="pt-BR" b="1" i="1" dirty="0" smtClean="0"/>
              <a:t>CEAGEN</a:t>
            </a:r>
            <a:r>
              <a:rPr lang="pt-BR" b="1" dirty="0" smtClean="0"/>
              <a:t> - Centro de Estudos Avançados em Economia e Gestão Estratégica de Negócios </a:t>
            </a:r>
            <a:endParaRPr lang="pt-BR" b="1" dirty="0"/>
          </a:p>
        </p:txBody>
      </p:sp>
      <p:sp>
        <p:nvSpPr>
          <p:cNvPr id="5" name="Slide Number Placeholder 4"/>
          <p:cNvSpPr>
            <a:spLocks noGrp="1"/>
          </p:cNvSpPr>
          <p:nvPr>
            <p:ph type="sldNum" sz="quarter" idx="12"/>
          </p:nvPr>
        </p:nvSpPr>
        <p:spPr/>
        <p:txBody>
          <a:bodyPr/>
          <a:lstStyle/>
          <a:p>
            <a:pPr>
              <a:defRPr/>
            </a:pPr>
            <a:fld id="{309D1819-E464-4DE5-9DF1-E425953BA54B}" type="slidenum">
              <a:rPr lang="pt-BR" smtClean="0"/>
              <a:pPr>
                <a:defRPr/>
              </a:pPr>
              <a:t>4</a:t>
            </a:fld>
            <a:endParaRPr lang="pt-BR"/>
          </a:p>
        </p:txBody>
      </p:sp>
    </p:spTree>
    <p:extLst>
      <p:ext uri="{BB962C8B-B14F-4D97-AF65-F5344CB8AC3E}">
        <p14:creationId xmlns:p14="http://schemas.microsoft.com/office/powerpoint/2010/main" val="3670561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439863"/>
            <a:ext cx="9396412" cy="1008062"/>
          </a:xfrm>
        </p:spPr>
        <p:txBody>
          <a:bodyPr/>
          <a:lstStyle/>
          <a:p>
            <a:pPr>
              <a:defRPr/>
            </a:pPr>
            <a:r>
              <a:rPr lang="pt-PT" b="1" dirty="0" smtClean="0">
                <a:solidFill>
                  <a:schemeClr val="accent1">
                    <a:lumMod val="75000"/>
                  </a:schemeClr>
                </a:solidFill>
              </a:rPr>
              <a:t>Definição</a:t>
            </a:r>
            <a:endParaRPr lang="pt-BR" b="1" dirty="0">
              <a:solidFill>
                <a:schemeClr val="accent1">
                  <a:lumMod val="75000"/>
                </a:schemeClr>
              </a:solidFill>
            </a:endParaRPr>
          </a:p>
        </p:txBody>
      </p:sp>
      <p:sp>
        <p:nvSpPr>
          <p:cNvPr id="20483" name="Espaço Reservado para Conteúdo 2"/>
          <p:cNvSpPr>
            <a:spLocks noGrp="1"/>
          </p:cNvSpPr>
          <p:nvPr>
            <p:ph idx="1"/>
          </p:nvPr>
        </p:nvSpPr>
        <p:spPr>
          <a:xfrm>
            <a:off x="522288" y="2808288"/>
            <a:ext cx="9396412" cy="4910137"/>
          </a:xfrm>
        </p:spPr>
        <p:txBody>
          <a:bodyPr/>
          <a:lstStyle/>
          <a:p>
            <a:pPr algn="just"/>
            <a:r>
              <a:rPr lang="pt-PT" altLang="pt-BR" sz="3600" b="1" dirty="0" smtClean="0">
                <a:latin typeface="Times New Roman" panose="02020603050405020304" pitchFamily="18" charset="0"/>
                <a:cs typeface="Times New Roman" panose="02020603050405020304" pitchFamily="18" charset="0"/>
              </a:rPr>
              <a:t>Entidade Reguladora</a:t>
            </a:r>
            <a:r>
              <a:rPr lang="pt-PT" altLang="pt-BR" sz="3600" dirty="0" smtClean="0">
                <a:latin typeface="Times New Roman" panose="02020603050405020304" pitchFamily="18" charset="0"/>
                <a:cs typeface="Times New Roman" panose="02020603050405020304" pitchFamily="18" charset="0"/>
              </a:rPr>
              <a:t>: agência reguladora, consórcio público de regulação, autoridade regulatória, ente regulador, ou qualquer órgão ou entidade de direito público que possua competências próprias de natureza regulatória, independência decisória e não acumule funções de prestador dos serviços regulados.</a:t>
            </a:r>
            <a:endParaRPr lang="pt-BR" altLang="pt-BR" sz="3600" dirty="0" smtClean="0">
              <a:latin typeface="Times New Roman" panose="02020603050405020304" pitchFamily="18" charset="0"/>
              <a:cs typeface="Times New Roman" panose="02020603050405020304" pitchFamily="18" charset="0"/>
            </a:endParaRPr>
          </a:p>
        </p:txBody>
      </p:sp>
      <p:sp>
        <p:nvSpPr>
          <p:cNvPr id="3" name="Footer Placeholder 2"/>
          <p:cNvSpPr>
            <a:spLocks noGrp="1"/>
          </p:cNvSpPr>
          <p:nvPr>
            <p:ph type="ftr" sz="quarter" idx="11"/>
          </p:nvPr>
        </p:nvSpPr>
        <p:spPr>
          <a:xfrm>
            <a:off x="1331913" y="8008938"/>
            <a:ext cx="7705725" cy="460375"/>
          </a:xfrm>
        </p:spPr>
        <p:txBody>
          <a:bodyPr/>
          <a:lstStyle/>
          <a:p>
            <a:pPr>
              <a:defRPr/>
            </a:pPr>
            <a:r>
              <a:rPr lang="pt-BR" b="1" i="1" dirty="0" smtClean="0"/>
              <a:t>CEAGEN</a:t>
            </a:r>
            <a:r>
              <a:rPr lang="pt-BR" b="1" dirty="0" smtClean="0"/>
              <a:t> - Centro de Estudos Avançados em Economia e Gestão Estratégica de Negócios </a:t>
            </a:r>
            <a:endParaRPr lang="pt-BR" b="1" dirty="0"/>
          </a:p>
        </p:txBody>
      </p:sp>
      <p:sp>
        <p:nvSpPr>
          <p:cNvPr id="4" name="Slide Number Placeholder 3"/>
          <p:cNvSpPr>
            <a:spLocks noGrp="1"/>
          </p:cNvSpPr>
          <p:nvPr>
            <p:ph type="sldNum" sz="quarter" idx="12"/>
          </p:nvPr>
        </p:nvSpPr>
        <p:spPr/>
        <p:txBody>
          <a:bodyPr/>
          <a:lstStyle/>
          <a:p>
            <a:pPr>
              <a:defRPr/>
            </a:pPr>
            <a:fld id="{B68CE2B6-861A-4B14-A32A-09F4EA576782}" type="slidenum">
              <a:rPr lang="pt-BR" smtClean="0"/>
              <a:pPr>
                <a:defRPr/>
              </a:pPr>
              <a:t>5</a:t>
            </a:fld>
            <a:endParaRPr lang="pt-BR"/>
          </a:p>
        </p:txBody>
      </p:sp>
    </p:spTree>
    <p:extLst>
      <p:ext uri="{BB962C8B-B14F-4D97-AF65-F5344CB8AC3E}">
        <p14:creationId xmlns:p14="http://schemas.microsoft.com/office/powerpoint/2010/main" val="3498576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1439863"/>
            <a:ext cx="9396412" cy="1008062"/>
          </a:xfrm>
        </p:spPr>
        <p:txBody>
          <a:bodyPr/>
          <a:lstStyle/>
          <a:p>
            <a:pPr>
              <a:defRPr/>
            </a:pPr>
            <a:r>
              <a:rPr lang="pt-PT" b="1" dirty="0" smtClean="0">
                <a:solidFill>
                  <a:schemeClr val="accent1">
                    <a:lumMod val="75000"/>
                  </a:schemeClr>
                </a:solidFill>
              </a:rPr>
              <a:t>ARES-PCJ</a:t>
            </a:r>
            <a:endParaRPr lang="pt-BR" b="1" dirty="0">
              <a:solidFill>
                <a:schemeClr val="accent1">
                  <a:lumMod val="75000"/>
                </a:schemeClr>
              </a:solidFill>
            </a:endParaRPr>
          </a:p>
        </p:txBody>
      </p:sp>
      <p:sp>
        <p:nvSpPr>
          <p:cNvPr id="20483" name="Espaço Reservado para Conteúdo 2"/>
          <p:cNvSpPr>
            <a:spLocks noGrp="1"/>
          </p:cNvSpPr>
          <p:nvPr>
            <p:ph idx="1"/>
          </p:nvPr>
        </p:nvSpPr>
        <p:spPr>
          <a:xfrm>
            <a:off x="522288" y="2808288"/>
            <a:ext cx="9396412" cy="4910137"/>
          </a:xfrm>
        </p:spPr>
        <p:txBody>
          <a:bodyPr/>
          <a:lstStyle/>
          <a:p>
            <a:pPr algn="just"/>
            <a:r>
              <a:rPr lang="pt-BR" sz="3600" dirty="0" smtClean="0">
                <a:latin typeface="Times New Roman" panose="02020603050405020304" pitchFamily="18" charset="0"/>
                <a:cs typeface="Times New Roman" panose="02020603050405020304" pitchFamily="18" charset="0"/>
              </a:rPr>
              <a:t>Em 6 </a:t>
            </a:r>
            <a:r>
              <a:rPr lang="pt-BR" sz="3600" dirty="0">
                <a:latin typeface="Times New Roman" panose="02020603050405020304" pitchFamily="18" charset="0"/>
                <a:cs typeface="Times New Roman" panose="02020603050405020304" pitchFamily="18" charset="0"/>
              </a:rPr>
              <a:t>de maio de 2011 </a:t>
            </a:r>
            <a:r>
              <a:rPr lang="pt-BR" sz="3600" dirty="0" smtClean="0">
                <a:latin typeface="Times New Roman" panose="02020603050405020304" pitchFamily="18" charset="0"/>
                <a:cs typeface="Times New Roman" panose="02020603050405020304" pitchFamily="18" charset="0"/>
              </a:rPr>
              <a:t>prefeitos </a:t>
            </a:r>
            <a:r>
              <a:rPr lang="pt-BR" sz="3600" dirty="0">
                <a:latin typeface="Times New Roman" panose="02020603050405020304" pitchFamily="18" charset="0"/>
                <a:cs typeface="Times New Roman" panose="02020603050405020304" pitchFamily="18" charset="0"/>
              </a:rPr>
              <a:t>da </a:t>
            </a:r>
            <a:r>
              <a:rPr lang="pt-BR" sz="3600" dirty="0" smtClean="0">
                <a:latin typeface="Times New Roman" panose="02020603050405020304" pitchFamily="18" charset="0"/>
                <a:cs typeface="Times New Roman" panose="02020603050405020304" pitchFamily="18" charset="0"/>
              </a:rPr>
              <a:t>região </a:t>
            </a:r>
            <a:r>
              <a:rPr lang="pt-BR" sz="3600" dirty="0">
                <a:latin typeface="Times New Roman" panose="02020603050405020304" pitchFamily="18" charset="0"/>
                <a:cs typeface="Times New Roman" panose="02020603050405020304" pitchFamily="18" charset="0"/>
              </a:rPr>
              <a:t>se reuniram em Americana para a realização da Assembleia Geral de Instalação da </a:t>
            </a:r>
            <a:r>
              <a:rPr lang="pt-BR" sz="3600" dirty="0" smtClean="0">
                <a:latin typeface="Times New Roman" panose="02020603050405020304" pitchFamily="18" charset="0"/>
                <a:cs typeface="Times New Roman" panose="02020603050405020304" pitchFamily="18" charset="0"/>
              </a:rPr>
              <a:t> </a:t>
            </a:r>
            <a:r>
              <a:rPr lang="pt-BR" sz="3600" b="1" dirty="0" smtClean="0">
                <a:latin typeface="Times New Roman" panose="02020603050405020304" pitchFamily="18" charset="0"/>
                <a:cs typeface="Times New Roman" panose="02020603050405020304" pitchFamily="18" charset="0"/>
              </a:rPr>
              <a:t>Agência Reguladora dos Serviços de Saneamento das Bacias dos Rios Piracicaba, Capivari e Jundiaí </a:t>
            </a:r>
            <a:r>
              <a:rPr lang="pt-BR" sz="3600" dirty="0" smtClean="0">
                <a:latin typeface="Times New Roman" panose="02020603050405020304" pitchFamily="18" charset="0"/>
                <a:cs typeface="Times New Roman" panose="02020603050405020304" pitchFamily="18" charset="0"/>
              </a:rPr>
              <a:t>(</a:t>
            </a:r>
            <a:r>
              <a:rPr lang="pt-BR" sz="3600" b="1" dirty="0" smtClean="0">
                <a:latin typeface="Times New Roman" panose="02020603050405020304" pitchFamily="18" charset="0"/>
                <a:cs typeface="Times New Roman" panose="02020603050405020304" pitchFamily="18" charset="0"/>
              </a:rPr>
              <a:t>ARES-PCJ</a:t>
            </a:r>
            <a:r>
              <a:rPr lang="pt-BR" sz="3600" dirty="0" smtClean="0">
                <a:latin typeface="Times New Roman" panose="02020603050405020304" pitchFamily="18" charset="0"/>
                <a:cs typeface="Times New Roman" panose="02020603050405020304" pitchFamily="18" charset="0"/>
              </a:rPr>
              <a:t>), </a:t>
            </a:r>
            <a:r>
              <a:rPr lang="pt-BR" sz="3600" dirty="0">
                <a:latin typeface="Times New Roman" panose="02020603050405020304" pitchFamily="18" charset="0"/>
                <a:cs typeface="Times New Roman" panose="02020603050405020304" pitchFamily="18" charset="0"/>
              </a:rPr>
              <a:t>na qual o Protocolo de Intenções, até então assinado e ratificado em 22 cidades, foi convertido em Contrato de Consórcio Público. </a:t>
            </a:r>
            <a:endParaRPr lang="pt-BR" altLang="pt-BR" sz="3600" dirty="0" smtClean="0">
              <a:latin typeface="Times New Roman" panose="02020603050405020304" pitchFamily="18" charset="0"/>
              <a:cs typeface="Times New Roman" panose="02020603050405020304" pitchFamily="18" charset="0"/>
            </a:endParaRPr>
          </a:p>
        </p:txBody>
      </p:sp>
      <p:sp>
        <p:nvSpPr>
          <p:cNvPr id="3" name="Footer Placeholder 2"/>
          <p:cNvSpPr>
            <a:spLocks noGrp="1"/>
          </p:cNvSpPr>
          <p:nvPr>
            <p:ph type="ftr" sz="quarter" idx="11"/>
          </p:nvPr>
        </p:nvSpPr>
        <p:spPr>
          <a:xfrm>
            <a:off x="1331913" y="8008938"/>
            <a:ext cx="7705725" cy="460375"/>
          </a:xfrm>
        </p:spPr>
        <p:txBody>
          <a:bodyPr/>
          <a:lstStyle/>
          <a:p>
            <a:pPr>
              <a:defRPr/>
            </a:pPr>
            <a:r>
              <a:rPr lang="pt-BR" b="1" i="1" dirty="0" smtClean="0"/>
              <a:t>CEAGEN</a:t>
            </a:r>
            <a:r>
              <a:rPr lang="pt-BR" b="1" dirty="0" smtClean="0"/>
              <a:t> - Centro de Estudos Avançados em Economia e Gestão Estratégica de Negócios </a:t>
            </a:r>
            <a:endParaRPr lang="pt-BR" b="1" dirty="0"/>
          </a:p>
        </p:txBody>
      </p:sp>
      <p:sp>
        <p:nvSpPr>
          <p:cNvPr id="4" name="Slide Number Placeholder 3"/>
          <p:cNvSpPr>
            <a:spLocks noGrp="1"/>
          </p:cNvSpPr>
          <p:nvPr>
            <p:ph type="sldNum" sz="quarter" idx="12"/>
          </p:nvPr>
        </p:nvSpPr>
        <p:spPr/>
        <p:txBody>
          <a:bodyPr/>
          <a:lstStyle/>
          <a:p>
            <a:pPr>
              <a:defRPr/>
            </a:pPr>
            <a:fld id="{B68CE2B6-861A-4B14-A32A-09F4EA576782}" type="slidenum">
              <a:rPr lang="pt-BR" smtClean="0"/>
              <a:pPr>
                <a:defRPr/>
              </a:pPr>
              <a:t>6</a:t>
            </a:fld>
            <a:endParaRPr lang="pt-BR"/>
          </a:p>
        </p:txBody>
      </p:sp>
    </p:spTree>
    <p:extLst>
      <p:ext uri="{BB962C8B-B14F-4D97-AF65-F5344CB8AC3E}">
        <p14:creationId xmlns:p14="http://schemas.microsoft.com/office/powerpoint/2010/main" val="3838544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2" y="2"/>
            <a:ext cx="10440988" cy="701264"/>
          </a:xfrm>
          <a:prstGeom prst="rect">
            <a:avLst/>
          </a:prstGeom>
          <a:noFill/>
          <a:ln w="9525">
            <a:noFill/>
            <a:miter lim="800000"/>
            <a:headEnd/>
            <a:tailEnd/>
          </a:ln>
        </p:spPr>
        <p:txBody>
          <a:bodyPr wrap="square" lIns="115360" tIns="57681" rIns="115360" bIns="57681">
            <a:spAutoFit/>
          </a:bodyPr>
          <a:lstStyle/>
          <a:p>
            <a:pPr algn="ctr">
              <a:defRPr/>
            </a:pPr>
            <a:r>
              <a:rPr lang="pt-BR" sz="3800" b="1" dirty="0">
                <a:solidFill>
                  <a:srgbClr val="000099"/>
                </a:solidFill>
                <a:effectLst>
                  <a:outerShdw blurRad="38100" dist="38100" dir="2700000" algn="tl">
                    <a:srgbClr val="000000">
                      <a:alpha val="43137"/>
                    </a:srgbClr>
                  </a:outerShdw>
                </a:effectLst>
                <a:latin typeface="Calibri" pitchFamily="34" charset="0"/>
              </a:rPr>
              <a:t>ÁREA DE ATUAÇÃO</a:t>
            </a:r>
            <a:endParaRPr lang="pt-BR" sz="3000" b="1" dirty="0">
              <a:solidFill>
                <a:srgbClr val="000099"/>
              </a:solidFill>
              <a:latin typeface="Calibri" pitchFamily="34" charset="0"/>
            </a:endParaRPr>
          </a:p>
        </p:txBody>
      </p:sp>
      <p:pic>
        <p:nvPicPr>
          <p:cNvPr id="5" name="Imagem 4" descr="Mapa de Atuação - 2015 - ARES-PCJ.jpg"/>
          <p:cNvPicPr>
            <a:picLocks noChangeAspect="1"/>
          </p:cNvPicPr>
          <p:nvPr/>
        </p:nvPicPr>
        <p:blipFill>
          <a:blip r:embed="rId2"/>
          <a:stretch>
            <a:fillRect/>
          </a:stretch>
        </p:blipFill>
        <p:spPr>
          <a:xfrm>
            <a:off x="1" y="592597"/>
            <a:ext cx="10440988" cy="8048167"/>
          </a:xfrm>
          <a:prstGeom prst="rect">
            <a:avLst/>
          </a:prstGeom>
        </p:spPr>
      </p:pic>
      <p:pic>
        <p:nvPicPr>
          <p:cNvPr id="7" name="Imagem 5" descr="Logo - ARES.JPG"/>
          <p:cNvPicPr>
            <a:picLocks noChangeAspect="1"/>
          </p:cNvPicPr>
          <p:nvPr/>
        </p:nvPicPr>
        <p:blipFill>
          <a:blip r:embed="rId3"/>
          <a:srcRect/>
          <a:stretch>
            <a:fillRect/>
          </a:stretch>
        </p:blipFill>
        <p:spPr bwMode="auto">
          <a:xfrm>
            <a:off x="9575861" y="7959155"/>
            <a:ext cx="865127" cy="681608"/>
          </a:xfrm>
          <a:prstGeom prst="rect">
            <a:avLst/>
          </a:prstGeom>
          <a:noFill/>
          <a:ln w="19050">
            <a:solidFill>
              <a:srgbClr val="000099"/>
            </a:solidFill>
            <a:miter lim="800000"/>
            <a:headEnd/>
            <a:tailEnd/>
          </a:ln>
        </p:spPr>
      </p:pic>
    </p:spTree>
    <p:extLst>
      <p:ext uri="{BB962C8B-B14F-4D97-AF65-F5344CB8AC3E}">
        <p14:creationId xmlns:p14="http://schemas.microsoft.com/office/powerpoint/2010/main" val="2938618739"/>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p:cNvSpPr>
            <a:spLocks noChangeArrowheads="1"/>
          </p:cNvSpPr>
          <p:nvPr/>
        </p:nvSpPr>
        <p:spPr bwMode="auto">
          <a:xfrm>
            <a:off x="1" y="0"/>
            <a:ext cx="10440988" cy="701274"/>
          </a:xfrm>
          <a:prstGeom prst="rect">
            <a:avLst/>
          </a:prstGeom>
          <a:noFill/>
          <a:ln w="9525">
            <a:noFill/>
            <a:miter lim="800000"/>
            <a:headEnd/>
            <a:tailEnd/>
          </a:ln>
        </p:spPr>
        <p:txBody>
          <a:bodyPr wrap="square" lIns="115373" tIns="57686" rIns="115373" bIns="57686">
            <a:spAutoFit/>
          </a:bodyPr>
          <a:lstStyle/>
          <a:p>
            <a:pPr algn="ctr">
              <a:defRPr/>
            </a:pPr>
            <a:r>
              <a:rPr lang="pt-BR" sz="3800" b="1" dirty="0">
                <a:solidFill>
                  <a:schemeClr val="accent1"/>
                </a:solidFill>
                <a:effectLst>
                  <a:outerShdw blurRad="38100" dist="38100" dir="2700000" algn="tl">
                    <a:srgbClr val="000000">
                      <a:alpha val="43137"/>
                    </a:srgbClr>
                  </a:outerShdw>
                </a:effectLst>
                <a:latin typeface="Calibri" pitchFamily="34" charset="0"/>
              </a:rPr>
              <a:t>MUNICÍPIOS ASSOCIADOS À ARES-PCJ</a:t>
            </a:r>
            <a:endParaRPr lang="pt-BR" sz="3500" b="1" dirty="0">
              <a:solidFill>
                <a:schemeClr val="accent1"/>
              </a:solidFill>
              <a:latin typeface="Calibri" pitchFamily="34" charset="0"/>
            </a:endParaRPr>
          </a:p>
        </p:txBody>
      </p:sp>
      <p:graphicFrame>
        <p:nvGraphicFramePr>
          <p:cNvPr id="6" name="Tabela 5"/>
          <p:cNvGraphicFramePr>
            <a:graphicFrameLocks noGrp="1"/>
          </p:cNvGraphicFramePr>
          <p:nvPr>
            <p:extLst>
              <p:ext uri="{D42A27DB-BD31-4B8C-83A1-F6EECF244321}">
                <p14:modId xmlns:p14="http://schemas.microsoft.com/office/powerpoint/2010/main" val="1531202708"/>
              </p:ext>
            </p:extLst>
          </p:nvPr>
        </p:nvGraphicFramePr>
        <p:xfrm>
          <a:off x="1" y="1118527"/>
          <a:ext cx="10440990" cy="6610786"/>
        </p:xfrm>
        <a:graphic>
          <a:graphicData uri="http://schemas.openxmlformats.org/drawingml/2006/table">
            <a:tbl>
              <a:tblPr lastRow="1" bandRow="1">
                <a:tableStyleId>{2D5ABB26-0587-4C30-8999-92F81FD0307C}</a:tableStyleId>
              </a:tblPr>
              <a:tblGrid>
                <a:gridCol w="2088198"/>
                <a:gridCol w="2088198"/>
                <a:gridCol w="2088198"/>
                <a:gridCol w="2088198"/>
                <a:gridCol w="2088198"/>
              </a:tblGrid>
              <a:tr h="662511">
                <a:tc>
                  <a:txBody>
                    <a:bodyPr/>
                    <a:lstStyle/>
                    <a:p>
                      <a:pPr marL="0" marR="0" indent="0" algn="l" defTabSz="905072" rtl="0" eaLnBrk="1" fontAlgn="auto" latinLnBrk="0" hangingPunct="1">
                        <a:lnSpc>
                          <a:spcPct val="100000"/>
                        </a:lnSpc>
                        <a:spcBef>
                          <a:spcPts val="0"/>
                        </a:spcBef>
                        <a:spcAft>
                          <a:spcPts val="0"/>
                        </a:spcAft>
                        <a:buClrTx/>
                        <a:buSzTx/>
                        <a:buFontTx/>
                        <a:buNone/>
                        <a:tabLst/>
                        <a:defRPr/>
                      </a:pPr>
                      <a:r>
                        <a:rPr lang="pt-BR" sz="1900" b="1" i="0" dirty="0" smtClean="0">
                          <a:solidFill>
                            <a:srgbClr val="FF0000"/>
                          </a:solidFill>
                          <a:latin typeface="Calibri" pitchFamily="34" charset="0"/>
                        </a:rPr>
                        <a:t>Águas</a:t>
                      </a:r>
                      <a:r>
                        <a:rPr lang="pt-BR" sz="1900" b="1" i="0" baseline="0" dirty="0" smtClean="0">
                          <a:solidFill>
                            <a:srgbClr val="FF0000"/>
                          </a:solidFill>
                          <a:latin typeface="Calibri" pitchFamily="34" charset="0"/>
                        </a:rPr>
                        <a:t> São Pedro (*)</a:t>
                      </a:r>
                      <a:endParaRPr lang="pt-BR" sz="1900" b="1" i="0" dirty="0" smtClean="0">
                        <a:solidFill>
                          <a:srgbClr val="FF0000"/>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t-BR" sz="1900" b="1" i="0" dirty="0" smtClean="0">
                          <a:solidFill>
                            <a:srgbClr val="FF0000"/>
                          </a:solidFill>
                          <a:latin typeface="Calibri" pitchFamily="34" charset="0"/>
                        </a:rPr>
                        <a:t>Charqueada (*)</a:t>
                      </a:r>
                      <a:endParaRPr lang="pt-BR" sz="1900" dirty="0"/>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t-BR" sz="1900" b="1" i="0" dirty="0" smtClean="0">
                          <a:solidFill>
                            <a:schemeClr val="accent1"/>
                          </a:solidFill>
                          <a:latin typeface="Calibri" pitchFamily="34" charset="0"/>
                        </a:rPr>
                        <a:t>Jundiaí</a:t>
                      </a:r>
                      <a:endParaRPr lang="pt-BR" sz="1900" dirty="0">
                        <a:solidFill>
                          <a:schemeClr val="accent1"/>
                        </a:solidFill>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t-BR" sz="1900" b="1" i="0" dirty="0" smtClean="0">
                          <a:solidFill>
                            <a:schemeClr val="accent1"/>
                          </a:solidFill>
                          <a:latin typeface="Calibri" pitchFamily="34" charset="0"/>
                        </a:rPr>
                        <a:t>Piracicaba</a:t>
                      </a:r>
                      <a:endParaRPr lang="pt-BR" sz="1900" dirty="0">
                        <a:solidFill>
                          <a:schemeClr val="accent1"/>
                        </a:solidFill>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t-BR" sz="1900" b="1" i="0" dirty="0" smtClean="0">
                          <a:solidFill>
                            <a:schemeClr val="accent1"/>
                          </a:solidFill>
                          <a:latin typeface="Calibri" pitchFamily="34" charset="0"/>
                        </a:rPr>
                        <a:t>Valinhos</a:t>
                      </a:r>
                      <a:endParaRPr lang="pt-BR" sz="1900" dirty="0">
                        <a:solidFill>
                          <a:schemeClr val="accent1"/>
                        </a:solidFill>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r>
              <a:tr h="625404">
                <a:tc>
                  <a:txBody>
                    <a:bodyPr/>
                    <a:lstStyle/>
                    <a:p>
                      <a:pPr marL="0" marR="0" indent="0" algn="l" defTabSz="905072" rtl="0" eaLnBrk="1" fontAlgn="auto" latinLnBrk="0" hangingPunct="1">
                        <a:lnSpc>
                          <a:spcPct val="100000"/>
                        </a:lnSpc>
                        <a:spcBef>
                          <a:spcPts val="0"/>
                        </a:spcBef>
                        <a:spcAft>
                          <a:spcPts val="0"/>
                        </a:spcAft>
                        <a:buClrTx/>
                        <a:buSzTx/>
                        <a:buFontTx/>
                        <a:buNone/>
                        <a:tabLst/>
                        <a:defRPr/>
                      </a:pPr>
                      <a:r>
                        <a:rPr lang="pt-BR" sz="1900" b="1" i="0" dirty="0" smtClean="0">
                          <a:solidFill>
                            <a:schemeClr val="accent1"/>
                          </a:solidFill>
                          <a:latin typeface="Calibri" pitchFamily="34" charset="0"/>
                        </a:rPr>
                        <a:t>Americana</a:t>
                      </a: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pt-BR" sz="1900" b="1" i="0" dirty="0" smtClean="0">
                          <a:solidFill>
                            <a:schemeClr val="accent1"/>
                          </a:solidFill>
                          <a:latin typeface="Calibri" pitchFamily="34" charset="0"/>
                        </a:rPr>
                        <a:t>Cordeirópolis</a:t>
                      </a:r>
                      <a:endParaRPr lang="pt-BR" sz="1900" b="1" i="0" dirty="0">
                        <a:solidFill>
                          <a:schemeClr val="accent1"/>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t-BR" sz="1900" b="1" i="0" dirty="0" smtClean="0">
                          <a:solidFill>
                            <a:schemeClr val="accent1"/>
                          </a:solidFill>
                          <a:latin typeface="Calibri" pitchFamily="34" charset="0"/>
                        </a:rPr>
                        <a:t>Limeira</a:t>
                      </a:r>
                      <a:endParaRPr lang="pt-BR" sz="1900" dirty="0">
                        <a:solidFill>
                          <a:schemeClr val="accent1"/>
                        </a:solidFill>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900" b="1" i="0" dirty="0" smtClean="0">
                          <a:solidFill>
                            <a:schemeClr val="accent1"/>
                          </a:solidFill>
                          <a:latin typeface="Calibri" pitchFamily="34" charset="0"/>
                        </a:rPr>
                        <a:t>Rafard</a:t>
                      </a: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900" b="1" i="0" dirty="0" smtClean="0">
                          <a:solidFill>
                            <a:schemeClr val="accent1"/>
                          </a:solidFill>
                          <a:latin typeface="Calibri" pitchFamily="34" charset="0"/>
                        </a:rPr>
                        <a:t>Vinhedo</a:t>
                      </a: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r>
              <a:tr h="625404">
                <a:tc>
                  <a:txBody>
                    <a:bodyPr/>
                    <a:lstStyle/>
                    <a:p>
                      <a:pPr algn="l"/>
                      <a:r>
                        <a:rPr lang="pt-BR" sz="1900" b="1" i="0" dirty="0" smtClean="0">
                          <a:solidFill>
                            <a:schemeClr val="accent1"/>
                          </a:solidFill>
                          <a:latin typeface="Calibri" pitchFamily="34" charset="0"/>
                        </a:rPr>
                        <a:t>Amparo</a:t>
                      </a:r>
                      <a:endParaRPr lang="pt-BR" sz="1900" b="1" i="0" dirty="0">
                        <a:solidFill>
                          <a:schemeClr val="accent1"/>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pt-BR" sz="1900" b="1" i="0" dirty="0" smtClean="0">
                          <a:solidFill>
                            <a:schemeClr val="accent1"/>
                          </a:solidFill>
                          <a:latin typeface="Calibri" pitchFamily="34" charset="0"/>
                        </a:rPr>
                        <a:t>Corumbataí</a:t>
                      </a:r>
                      <a:endParaRPr lang="pt-BR" sz="1900" b="1" i="0" dirty="0">
                        <a:solidFill>
                          <a:schemeClr val="accent1"/>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t-BR" sz="1900" b="1" i="0" dirty="0" smtClean="0">
                          <a:solidFill>
                            <a:schemeClr val="accent1"/>
                          </a:solidFill>
                          <a:latin typeface="Calibri" pitchFamily="34" charset="0"/>
                        </a:rPr>
                        <a:t>Louveira</a:t>
                      </a:r>
                      <a:endParaRPr lang="pt-BR" sz="1900" b="1" i="0" dirty="0">
                        <a:solidFill>
                          <a:schemeClr val="accent1"/>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900" b="1" i="0" dirty="0" smtClean="0">
                          <a:solidFill>
                            <a:schemeClr val="accent1"/>
                          </a:solidFill>
                          <a:latin typeface="Calibri" pitchFamily="34" charset="0"/>
                        </a:rPr>
                        <a:t>Rio Claro</a:t>
                      </a: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t-BR" sz="2400"/>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r>
              <a:tr h="625404">
                <a:tc>
                  <a:txBody>
                    <a:bodyPr/>
                    <a:lstStyle/>
                    <a:p>
                      <a:r>
                        <a:rPr lang="pt-BR" sz="1900" b="1" i="0" dirty="0" smtClean="0">
                          <a:solidFill>
                            <a:schemeClr val="accent1"/>
                          </a:solidFill>
                          <a:latin typeface="Calibri" pitchFamily="34" charset="0"/>
                        </a:rPr>
                        <a:t>Analândia</a:t>
                      </a:r>
                      <a:endParaRPr lang="pt-BR" sz="1900" b="1" i="0" dirty="0">
                        <a:solidFill>
                          <a:schemeClr val="accent1"/>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pt-BR" sz="1900" b="1" i="0" dirty="0" smtClean="0">
                          <a:solidFill>
                            <a:schemeClr val="accent1"/>
                          </a:solidFill>
                          <a:latin typeface="Calibri" pitchFamily="34" charset="0"/>
                        </a:rPr>
                        <a:t>Cosmópolis</a:t>
                      </a:r>
                      <a:endParaRPr lang="pt-BR" sz="1900" b="1" i="0" dirty="0">
                        <a:solidFill>
                          <a:schemeClr val="accent1"/>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900" b="1" i="0" dirty="0" smtClean="0">
                          <a:solidFill>
                            <a:schemeClr val="accent1"/>
                          </a:solidFill>
                          <a:latin typeface="Calibri" pitchFamily="34" charset="0"/>
                        </a:rPr>
                        <a:t>Mogi Mirim</a:t>
                      </a: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05072" rtl="0" eaLnBrk="1" fontAlgn="auto" latinLnBrk="0" hangingPunct="1">
                        <a:lnSpc>
                          <a:spcPct val="100000"/>
                        </a:lnSpc>
                        <a:spcBef>
                          <a:spcPts val="0"/>
                        </a:spcBef>
                        <a:spcAft>
                          <a:spcPts val="0"/>
                        </a:spcAft>
                        <a:buClrTx/>
                        <a:buSzTx/>
                        <a:buFontTx/>
                        <a:buNone/>
                        <a:tabLst/>
                        <a:defRPr/>
                      </a:pPr>
                      <a:r>
                        <a:rPr lang="pt-BR" sz="1900" b="1" i="0" dirty="0" smtClean="0">
                          <a:solidFill>
                            <a:schemeClr val="accent1"/>
                          </a:solidFill>
                          <a:latin typeface="Calibri" pitchFamily="34" charset="0"/>
                        </a:rPr>
                        <a:t>Rio das Pedras</a:t>
                      </a: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900" b="1" i="0" dirty="0" smtClean="0">
                          <a:solidFill>
                            <a:srgbClr val="006600"/>
                          </a:solidFill>
                          <a:latin typeface="Calibri" pitchFamily="34" charset="0"/>
                        </a:rPr>
                        <a:t>Araraquara (**)</a:t>
                      </a: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r>
              <a:tr h="625404">
                <a:tc>
                  <a:txBody>
                    <a:bodyPr/>
                    <a:lstStyle/>
                    <a:p>
                      <a:r>
                        <a:rPr lang="pt-BR" sz="1900" b="1" i="0" dirty="0" smtClean="0">
                          <a:solidFill>
                            <a:schemeClr val="accent1"/>
                          </a:solidFill>
                          <a:latin typeface="Calibri" pitchFamily="34" charset="0"/>
                        </a:rPr>
                        <a:t>Araras</a:t>
                      </a:r>
                      <a:endParaRPr lang="pt-BR" sz="1900" b="1" i="0" dirty="0">
                        <a:solidFill>
                          <a:schemeClr val="accent1"/>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pt-BR" sz="1900" b="1" i="0" dirty="0" smtClean="0">
                          <a:solidFill>
                            <a:srgbClr val="FF0000"/>
                          </a:solidFill>
                          <a:latin typeface="Calibri" pitchFamily="34" charset="0"/>
                        </a:rPr>
                        <a:t>Hortolândia (*)</a:t>
                      </a:r>
                      <a:endParaRPr lang="pt-BR" sz="1900" b="1" i="0" dirty="0">
                        <a:solidFill>
                          <a:srgbClr val="FF0000"/>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pt-BR" sz="1900" b="1" i="0" dirty="0" smtClean="0">
                          <a:solidFill>
                            <a:srgbClr val="FF0000"/>
                          </a:solidFill>
                          <a:latin typeface="Calibri" pitchFamily="34" charset="0"/>
                        </a:rPr>
                        <a:t>Mombuca (*)</a:t>
                      </a:r>
                      <a:endParaRPr lang="pt-BR" sz="1900" b="1" i="0" dirty="0">
                        <a:solidFill>
                          <a:srgbClr val="FF0000"/>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t-BR" sz="1900" b="1" i="0" dirty="0" smtClean="0">
                          <a:solidFill>
                            <a:schemeClr val="accent1"/>
                          </a:solidFill>
                          <a:latin typeface="Calibri" pitchFamily="34" charset="0"/>
                        </a:rPr>
                        <a:t>Salto</a:t>
                      </a:r>
                      <a:endParaRPr lang="pt-BR" sz="1900" b="1" i="0" dirty="0">
                        <a:solidFill>
                          <a:schemeClr val="accent1"/>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900" b="1" i="0" dirty="0" smtClean="0">
                          <a:solidFill>
                            <a:srgbClr val="006600"/>
                          </a:solidFill>
                          <a:latin typeface="Calibri" pitchFamily="34" charset="0"/>
                        </a:rPr>
                        <a:t>Cerquiho (**)</a:t>
                      </a: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r>
              <a:tr h="625404">
                <a:tc>
                  <a:txBody>
                    <a:bodyPr/>
                    <a:lstStyle/>
                    <a:p>
                      <a:pPr algn="l"/>
                      <a:r>
                        <a:rPr lang="pt-BR" sz="1900" b="1" i="0" dirty="0" smtClean="0">
                          <a:solidFill>
                            <a:schemeClr val="accent1"/>
                          </a:solidFill>
                          <a:latin typeface="Calibri" pitchFamily="34" charset="0"/>
                        </a:rPr>
                        <a:t>Artur Nogueira</a:t>
                      </a:r>
                      <a:endParaRPr lang="pt-BR" sz="1900" b="1" i="0" dirty="0">
                        <a:solidFill>
                          <a:schemeClr val="accent1"/>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t-BR" sz="1900" b="1" i="0" dirty="0" smtClean="0">
                          <a:solidFill>
                            <a:schemeClr val="accent1"/>
                          </a:solidFill>
                          <a:latin typeface="Calibri" pitchFamily="34" charset="0"/>
                        </a:rPr>
                        <a:t>Indaiatuba</a:t>
                      </a:r>
                      <a:endParaRPr lang="pt-BR" sz="1900" dirty="0">
                        <a:solidFill>
                          <a:schemeClr val="accent1"/>
                        </a:solidFill>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pt-BR" sz="1900" b="1" i="0" dirty="0" smtClean="0">
                          <a:solidFill>
                            <a:schemeClr val="accent1"/>
                          </a:solidFill>
                          <a:latin typeface="Calibri" pitchFamily="34" charset="0"/>
                        </a:rPr>
                        <a:t>Monte Alegre do Sul</a:t>
                      </a:r>
                      <a:endParaRPr lang="pt-BR" sz="1900" b="1" i="0" dirty="0">
                        <a:solidFill>
                          <a:schemeClr val="accent1"/>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900" b="1" i="0" dirty="0" smtClean="0">
                          <a:solidFill>
                            <a:schemeClr val="accent1"/>
                          </a:solidFill>
                          <a:latin typeface="Calibri" pitchFamily="34" charset="0"/>
                        </a:rPr>
                        <a:t>Saltinho</a:t>
                      </a: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900" b="1" i="0" dirty="0" smtClean="0">
                          <a:solidFill>
                            <a:srgbClr val="006600"/>
                          </a:solidFill>
                          <a:latin typeface="Calibri" pitchFamily="34" charset="0"/>
                        </a:rPr>
                        <a:t>Itirapina (**)</a:t>
                      </a: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r>
              <a:tr h="625404">
                <a:tc>
                  <a:txBody>
                    <a:bodyPr/>
                    <a:lstStyle/>
                    <a:p>
                      <a:pPr algn="l"/>
                      <a:r>
                        <a:rPr lang="pt-BR" sz="1900" b="1" i="0" dirty="0" smtClean="0">
                          <a:solidFill>
                            <a:schemeClr val="accent1"/>
                          </a:solidFill>
                          <a:latin typeface="Calibri" pitchFamily="34" charset="0"/>
                        </a:rPr>
                        <a:t>Atibaia</a:t>
                      </a:r>
                      <a:endParaRPr lang="pt-BR" sz="1900" b="1" i="0" dirty="0">
                        <a:solidFill>
                          <a:schemeClr val="accent1"/>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pt-BR" sz="1900" b="1" i="0" dirty="0" smtClean="0">
                          <a:solidFill>
                            <a:schemeClr val="accent1"/>
                          </a:solidFill>
                          <a:latin typeface="Calibri" pitchFamily="34" charset="0"/>
                        </a:rPr>
                        <a:t>Ipeúna</a:t>
                      </a:r>
                      <a:endParaRPr lang="pt-BR" sz="1900" b="1" i="0" dirty="0">
                        <a:solidFill>
                          <a:schemeClr val="accent1"/>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05072" rtl="0" eaLnBrk="1" fontAlgn="auto" latinLnBrk="0" hangingPunct="1">
                        <a:lnSpc>
                          <a:spcPct val="100000"/>
                        </a:lnSpc>
                        <a:spcBef>
                          <a:spcPts val="0"/>
                        </a:spcBef>
                        <a:spcAft>
                          <a:spcPts val="0"/>
                        </a:spcAft>
                        <a:buClrTx/>
                        <a:buSzTx/>
                        <a:buFontTx/>
                        <a:buNone/>
                        <a:tabLst/>
                        <a:defRPr/>
                      </a:pPr>
                      <a:r>
                        <a:rPr lang="pt-BR" sz="1900" b="1" i="0" dirty="0" smtClean="0">
                          <a:solidFill>
                            <a:schemeClr val="accent1"/>
                          </a:solidFill>
                          <a:latin typeface="Calibri" pitchFamily="34" charset="0"/>
                        </a:rPr>
                        <a:t>Nova Odessa</a:t>
                      </a: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pt-BR" sz="1900" b="1" i="0" dirty="0" smtClean="0">
                          <a:solidFill>
                            <a:schemeClr val="accent1"/>
                          </a:solidFill>
                          <a:latin typeface="Calibri" pitchFamily="34" charset="0"/>
                        </a:rPr>
                        <a:t>Sta. Bárbara</a:t>
                      </a:r>
                      <a:r>
                        <a:rPr lang="pt-BR" sz="1900" b="1" i="0" baseline="0" dirty="0" smtClean="0">
                          <a:solidFill>
                            <a:schemeClr val="accent1"/>
                          </a:solidFill>
                          <a:latin typeface="Calibri" pitchFamily="34" charset="0"/>
                        </a:rPr>
                        <a:t> d’Oeste</a:t>
                      </a:r>
                      <a:endParaRPr lang="pt-BR" sz="1900" b="1" i="0" dirty="0">
                        <a:solidFill>
                          <a:schemeClr val="accent1"/>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900" b="1" i="0" dirty="0" smtClean="0">
                          <a:solidFill>
                            <a:srgbClr val="006600"/>
                          </a:solidFill>
                          <a:latin typeface="Calibri" pitchFamily="34" charset="0"/>
                        </a:rPr>
                        <a:t>Leme (**)</a:t>
                      </a: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r>
              <a:tr h="6254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900" b="1" i="0" dirty="0" smtClean="0">
                          <a:solidFill>
                            <a:schemeClr val="accent1"/>
                          </a:solidFill>
                          <a:latin typeface="Calibri" pitchFamily="34" charset="0"/>
                        </a:rPr>
                        <a:t>B. Jesus</a:t>
                      </a:r>
                      <a:r>
                        <a:rPr lang="pt-BR" sz="1900" b="1" i="0" baseline="0" dirty="0" smtClean="0">
                          <a:solidFill>
                            <a:schemeClr val="accent1"/>
                          </a:solidFill>
                          <a:latin typeface="Calibri" pitchFamily="34" charset="0"/>
                        </a:rPr>
                        <a:t> dos Perdões</a:t>
                      </a:r>
                      <a:endParaRPr lang="pt-BR" sz="1900" b="1" i="0" dirty="0" smtClean="0">
                        <a:solidFill>
                          <a:schemeClr val="accent1"/>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pt-BR" sz="1900" b="1" i="0" dirty="0" smtClean="0">
                          <a:solidFill>
                            <a:schemeClr val="accent1"/>
                          </a:solidFill>
                          <a:latin typeface="Calibri" pitchFamily="34" charset="0"/>
                        </a:rPr>
                        <a:t>Iracemápolis</a:t>
                      </a:r>
                      <a:endParaRPr lang="pt-BR" sz="1900" b="1" i="0" dirty="0">
                        <a:solidFill>
                          <a:schemeClr val="accent1"/>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900" b="1" i="0" dirty="0" smtClean="0">
                          <a:solidFill>
                            <a:srgbClr val="FF0000"/>
                          </a:solidFill>
                          <a:latin typeface="Calibri" pitchFamily="34" charset="0"/>
                        </a:rPr>
                        <a:t>Paulínia (*)</a:t>
                      </a: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900" b="1" i="0" dirty="0" smtClean="0">
                          <a:solidFill>
                            <a:srgbClr val="FF0000"/>
                          </a:solidFill>
                          <a:latin typeface="Calibri" pitchFamily="34" charset="0"/>
                        </a:rPr>
                        <a:t>Sta. </a:t>
                      </a:r>
                      <a:r>
                        <a:rPr lang="pt-BR" sz="1900" b="1" i="0" baseline="0" dirty="0" smtClean="0">
                          <a:solidFill>
                            <a:srgbClr val="FF0000"/>
                          </a:solidFill>
                          <a:latin typeface="Calibri" pitchFamily="34" charset="0"/>
                        </a:rPr>
                        <a:t>Ma</a:t>
                      </a:r>
                      <a:r>
                        <a:rPr lang="pt-BR" sz="1900" b="1" i="0" dirty="0" smtClean="0">
                          <a:solidFill>
                            <a:srgbClr val="FF0000"/>
                          </a:solidFill>
                          <a:latin typeface="Calibri" pitchFamily="34" charset="0"/>
                        </a:rPr>
                        <a:t>ria Serra (*)</a:t>
                      </a: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t-BR" sz="1900" b="1" i="0" dirty="0" smtClean="0">
                          <a:solidFill>
                            <a:srgbClr val="006600"/>
                          </a:solidFill>
                          <a:latin typeface="Calibri" pitchFamily="34" charset="0"/>
                        </a:rPr>
                        <a:t>Pirassununga (**)</a:t>
                      </a:r>
                      <a:endParaRPr lang="pt-BR" sz="1900" b="1" i="0" dirty="0">
                        <a:solidFill>
                          <a:srgbClr val="006600"/>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r>
              <a:tr h="679574">
                <a:tc>
                  <a:txBody>
                    <a:bodyPr/>
                    <a:lstStyle/>
                    <a:p>
                      <a:pPr algn="l"/>
                      <a:r>
                        <a:rPr lang="pt-BR" sz="1900" b="1" i="0" dirty="0" smtClean="0">
                          <a:solidFill>
                            <a:schemeClr val="accent1"/>
                          </a:solidFill>
                          <a:latin typeface="Calibri" pitchFamily="34" charset="0"/>
                        </a:rPr>
                        <a:t>Campinas</a:t>
                      </a:r>
                      <a:endParaRPr lang="pt-BR" sz="1900" b="1" i="0" dirty="0">
                        <a:solidFill>
                          <a:schemeClr val="accent1"/>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900" b="1" i="0" dirty="0" smtClean="0">
                          <a:solidFill>
                            <a:srgbClr val="FF0000"/>
                          </a:solidFill>
                          <a:latin typeface="Calibri" pitchFamily="34" charset="0"/>
                        </a:rPr>
                        <a:t>Itatiba (*)</a:t>
                      </a: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pt-BR" sz="1900" b="1" i="0" dirty="0" smtClean="0">
                          <a:solidFill>
                            <a:schemeClr val="accent1"/>
                          </a:solidFill>
                          <a:latin typeface="Calibri" pitchFamily="34" charset="0"/>
                        </a:rPr>
                        <a:t>Pedreira</a:t>
                      </a:r>
                      <a:endParaRPr lang="pt-BR" sz="1900" b="1" i="0" dirty="0">
                        <a:solidFill>
                          <a:schemeClr val="accent1"/>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05072" rtl="0" eaLnBrk="1" fontAlgn="auto" latinLnBrk="0" hangingPunct="1">
                        <a:lnSpc>
                          <a:spcPct val="100000"/>
                        </a:lnSpc>
                        <a:spcBef>
                          <a:spcPts val="0"/>
                        </a:spcBef>
                        <a:spcAft>
                          <a:spcPts val="0"/>
                        </a:spcAft>
                        <a:buClrTx/>
                        <a:buSzTx/>
                        <a:buFontTx/>
                        <a:buNone/>
                        <a:tabLst/>
                        <a:defRPr/>
                      </a:pPr>
                      <a:r>
                        <a:rPr lang="pt-BR" sz="1900" b="1" i="0" dirty="0" smtClean="0">
                          <a:solidFill>
                            <a:schemeClr val="accent1"/>
                          </a:solidFill>
                          <a:latin typeface="Calibri" pitchFamily="34" charset="0"/>
                        </a:rPr>
                        <a:t>São Pedro</a:t>
                      </a: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t-BR" sz="1900" b="1" i="0" dirty="0" smtClean="0">
                          <a:solidFill>
                            <a:srgbClr val="006600"/>
                          </a:solidFill>
                          <a:latin typeface="Calibri" pitchFamily="34" charset="0"/>
                        </a:rPr>
                        <a:t>Tietê (**)</a:t>
                      </a:r>
                      <a:endParaRPr lang="pt-BR" sz="1900" b="1" i="0" dirty="0">
                        <a:solidFill>
                          <a:srgbClr val="006600"/>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r>
              <a:tr h="625404">
                <a:tc>
                  <a:txBody>
                    <a:bodyPr/>
                    <a:lstStyle/>
                    <a:p>
                      <a:pPr algn="l"/>
                      <a:r>
                        <a:rPr lang="pt-BR" sz="1900" b="1" i="0" dirty="0" smtClean="0">
                          <a:solidFill>
                            <a:schemeClr val="accent1"/>
                          </a:solidFill>
                          <a:latin typeface="Calibri" pitchFamily="34" charset="0"/>
                        </a:rPr>
                        <a:t>Capivari</a:t>
                      </a:r>
                      <a:endParaRPr lang="pt-BR" sz="1900" b="1" i="0" dirty="0">
                        <a:solidFill>
                          <a:schemeClr val="accent1"/>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900" b="1" i="0" dirty="0" smtClean="0">
                          <a:solidFill>
                            <a:schemeClr val="accent1"/>
                          </a:solidFill>
                          <a:latin typeface="Calibri" pitchFamily="34" charset="0"/>
                        </a:rPr>
                        <a:t>Jaguariúna</a:t>
                      </a: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pt-BR" sz="1900" b="1" i="0" dirty="0" smtClean="0">
                          <a:solidFill>
                            <a:srgbClr val="FF0000"/>
                          </a:solidFill>
                          <a:latin typeface="Calibri" pitchFamily="34" charset="0"/>
                        </a:rPr>
                        <a:t>Piracaia (*)</a:t>
                      </a:r>
                      <a:endParaRPr lang="pt-BR" sz="1900" b="1" i="0" dirty="0">
                        <a:solidFill>
                          <a:srgbClr val="FF0000"/>
                        </a:solidFill>
                        <a:latin typeface="Calibri" pitchFamily="34" charset="0"/>
                      </a:endParaRP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05072" rtl="0" eaLnBrk="1" fontAlgn="auto" latinLnBrk="0" hangingPunct="1">
                        <a:lnSpc>
                          <a:spcPct val="100000"/>
                        </a:lnSpc>
                        <a:spcBef>
                          <a:spcPts val="0"/>
                        </a:spcBef>
                        <a:spcAft>
                          <a:spcPts val="0"/>
                        </a:spcAft>
                        <a:buClrTx/>
                        <a:buSzTx/>
                        <a:buFontTx/>
                        <a:buNone/>
                        <a:tabLst/>
                        <a:defRPr/>
                      </a:pPr>
                      <a:r>
                        <a:rPr lang="pt-BR" sz="1900" b="1" i="0" dirty="0" smtClean="0">
                          <a:solidFill>
                            <a:schemeClr val="accent1"/>
                          </a:solidFill>
                          <a:latin typeface="Calibri" pitchFamily="34" charset="0"/>
                        </a:rPr>
                        <a:t>Sumaré</a:t>
                      </a: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900" b="1" i="0" dirty="0" smtClean="0">
                          <a:solidFill>
                            <a:srgbClr val="006600"/>
                          </a:solidFill>
                          <a:latin typeface="Calibri" pitchFamily="34" charset="0"/>
                        </a:rPr>
                        <a:t>Paraibuna (**)</a:t>
                      </a:r>
                    </a:p>
                  </a:txBody>
                  <a:tcPr marL="110491" marR="110491" marT="60964" marB="60964" anchor="ctr">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5659" name="CaixaDeTexto 5"/>
          <p:cNvSpPr txBox="1">
            <a:spLocks noChangeArrowheads="1"/>
          </p:cNvSpPr>
          <p:nvPr/>
        </p:nvSpPr>
        <p:spPr bwMode="auto">
          <a:xfrm>
            <a:off x="251941" y="7824175"/>
            <a:ext cx="10189047" cy="670496"/>
          </a:xfrm>
          <a:prstGeom prst="rect">
            <a:avLst/>
          </a:prstGeom>
          <a:noFill/>
          <a:ln w="9525">
            <a:noFill/>
            <a:miter lim="800000"/>
            <a:headEnd/>
            <a:tailEnd/>
          </a:ln>
        </p:spPr>
        <p:txBody>
          <a:bodyPr wrap="square" lIns="115373" tIns="57686" rIns="115373" bIns="57686">
            <a:spAutoFit/>
          </a:bodyPr>
          <a:lstStyle/>
          <a:p>
            <a:r>
              <a:rPr lang="pt-BR" sz="1800" b="1" i="1" dirty="0">
                <a:solidFill>
                  <a:srgbClr val="FF0000"/>
                </a:solidFill>
                <a:latin typeface="Calibri" pitchFamily="34" charset="0"/>
              </a:rPr>
              <a:t>(*) Municípios operados pela Sabesp</a:t>
            </a:r>
          </a:p>
          <a:p>
            <a:r>
              <a:rPr lang="pt-BR" sz="1800" b="1" i="1" dirty="0">
                <a:solidFill>
                  <a:srgbClr val="006600"/>
                </a:solidFill>
                <a:latin typeface="Calibri" pitchFamily="34" charset="0"/>
              </a:rPr>
              <a:t>(**) Município regulados por Convênio de Cooperação</a:t>
            </a:r>
          </a:p>
        </p:txBody>
      </p:sp>
      <p:pic>
        <p:nvPicPr>
          <p:cNvPr id="25660" name="Imagem 5" descr="Logo - ARES.JPG"/>
          <p:cNvPicPr>
            <a:picLocks noChangeAspect="1"/>
          </p:cNvPicPr>
          <p:nvPr/>
        </p:nvPicPr>
        <p:blipFill>
          <a:blip r:embed="rId2" cstate="print"/>
          <a:srcRect/>
          <a:stretch>
            <a:fillRect/>
          </a:stretch>
        </p:blipFill>
        <p:spPr bwMode="auto">
          <a:xfrm>
            <a:off x="9575861" y="7959155"/>
            <a:ext cx="865127" cy="681608"/>
          </a:xfrm>
          <a:prstGeom prst="rect">
            <a:avLst/>
          </a:prstGeom>
          <a:noFill/>
          <a:ln w="19050">
            <a:solidFill>
              <a:srgbClr val="000099"/>
            </a:solidFill>
            <a:miter lim="800000"/>
            <a:headEnd/>
            <a:tailEnd/>
          </a:ln>
        </p:spPr>
      </p:pic>
    </p:spTree>
    <p:extLst>
      <p:ext uri="{BB962C8B-B14F-4D97-AF65-F5344CB8AC3E}">
        <p14:creationId xmlns:p14="http://schemas.microsoft.com/office/powerpoint/2010/main" val="1431675790"/>
      </p:ext>
    </p:extLst>
  </p:cSld>
  <p:clrMapOvr>
    <a:masterClrMapping/>
  </p:clrMapOvr>
  <p:transition spd="med"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288" y="575966"/>
            <a:ext cx="9396412" cy="1296143"/>
          </a:xfrm>
        </p:spPr>
        <p:txBody>
          <a:bodyPr/>
          <a:lstStyle/>
          <a:p>
            <a:pPr>
              <a:defRPr/>
            </a:pPr>
            <a:r>
              <a:rPr lang="pt-PT" sz="5400" b="1" dirty="0" smtClean="0">
                <a:solidFill>
                  <a:schemeClr val="accent1">
                    <a:lumMod val="75000"/>
                  </a:schemeClr>
                </a:solidFill>
              </a:rPr>
              <a:t>ARES – PCJ </a:t>
            </a:r>
            <a:r>
              <a:rPr lang="pt-PT" sz="4800" b="1" dirty="0" smtClean="0">
                <a:solidFill>
                  <a:schemeClr val="accent1">
                    <a:lumMod val="75000"/>
                  </a:schemeClr>
                </a:solidFill>
              </a:rPr>
              <a:t>(Prestadores regulados)</a:t>
            </a:r>
            <a:endParaRPr lang="pt-BR" sz="4800" b="1" dirty="0">
              <a:solidFill>
                <a:schemeClr val="accent1">
                  <a:lumMod val="75000"/>
                </a:schemeClr>
              </a:solidFill>
            </a:endParaRPr>
          </a:p>
        </p:txBody>
      </p:sp>
      <p:sp>
        <p:nvSpPr>
          <p:cNvPr id="21507" name="Espaço Reservado para Conteúdo 2"/>
          <p:cNvSpPr>
            <a:spLocks noGrp="1"/>
          </p:cNvSpPr>
          <p:nvPr>
            <p:ph idx="1"/>
          </p:nvPr>
        </p:nvSpPr>
        <p:spPr>
          <a:xfrm>
            <a:off x="522288" y="2376165"/>
            <a:ext cx="9396412" cy="5342260"/>
          </a:xfrm>
        </p:spPr>
        <p:txBody>
          <a:bodyPr/>
          <a:lstStyle/>
          <a:p>
            <a:pPr marL="0" indent="0" algn="just" defTabSz="1090187" fontAlgn="auto">
              <a:spcBef>
                <a:spcPts val="0"/>
              </a:spcBef>
              <a:spcAft>
                <a:spcPts val="0"/>
              </a:spcAft>
              <a:buNone/>
              <a:defRPr/>
            </a:pPr>
            <a:r>
              <a:rPr lang="pt-BR" sz="2400" b="1" dirty="0" smtClean="0">
                <a:solidFill>
                  <a:schemeClr val="accent1"/>
                </a:solidFill>
                <a:latin typeface="Times New Roman" panose="02020603050405020304" pitchFamily="18" charset="0"/>
                <a:cs typeface="Times New Roman" panose="02020603050405020304" pitchFamily="18" charset="0"/>
              </a:rPr>
              <a:t>DEPARTAMENTOS </a:t>
            </a:r>
            <a:r>
              <a:rPr lang="pt-BR" sz="2400" b="1" dirty="0">
                <a:solidFill>
                  <a:schemeClr val="accent1"/>
                </a:solidFill>
                <a:latin typeface="Times New Roman" panose="02020603050405020304" pitchFamily="18" charset="0"/>
                <a:cs typeface="Times New Roman" panose="02020603050405020304" pitchFamily="18" charset="0"/>
              </a:rPr>
              <a:t>MUNICIPAIS</a:t>
            </a:r>
          </a:p>
          <a:p>
            <a:pPr marL="0" indent="0" algn="just" defTabSz="1090187" fontAlgn="auto">
              <a:spcBef>
                <a:spcPts val="0"/>
              </a:spcBef>
              <a:spcAft>
                <a:spcPts val="0"/>
              </a:spcAft>
              <a:buNone/>
              <a:defRPr/>
            </a:pPr>
            <a:r>
              <a:rPr lang="pt-BR" sz="2400" b="1" dirty="0">
                <a:solidFill>
                  <a:srgbClr val="000000"/>
                </a:solidFill>
                <a:latin typeface="Times New Roman" panose="02020603050405020304" pitchFamily="18" charset="0"/>
                <a:cs typeface="Times New Roman" panose="02020603050405020304" pitchFamily="18" charset="0"/>
              </a:rPr>
              <a:t>	ÁGUA E ESGOTO = 11 / ESGOTO = 1</a:t>
            </a:r>
          </a:p>
          <a:p>
            <a:pPr algn="just" defTabSz="1090187" fontAlgn="auto">
              <a:spcBef>
                <a:spcPts val="0"/>
              </a:spcBef>
              <a:spcAft>
                <a:spcPts val="0"/>
              </a:spcAft>
              <a:defRPr/>
            </a:pPr>
            <a:endParaRPr lang="pt-BR" sz="2400" b="1" dirty="0">
              <a:solidFill>
                <a:srgbClr val="000000"/>
              </a:solidFill>
              <a:latin typeface="Times New Roman" panose="02020603050405020304" pitchFamily="18" charset="0"/>
              <a:cs typeface="Times New Roman" panose="02020603050405020304" pitchFamily="18" charset="0"/>
            </a:endParaRPr>
          </a:p>
          <a:p>
            <a:pPr marL="0" indent="0" algn="just" defTabSz="1090187" fontAlgn="auto">
              <a:spcBef>
                <a:spcPts val="0"/>
              </a:spcBef>
              <a:spcAft>
                <a:spcPts val="0"/>
              </a:spcAft>
              <a:buNone/>
              <a:defRPr/>
            </a:pPr>
            <a:r>
              <a:rPr lang="pt-BR" sz="2400" b="1" dirty="0" smtClean="0">
                <a:solidFill>
                  <a:schemeClr val="accent1"/>
                </a:solidFill>
                <a:latin typeface="Times New Roman" panose="02020603050405020304" pitchFamily="18" charset="0"/>
                <a:cs typeface="Times New Roman" panose="02020603050405020304" pitchFamily="18" charset="0"/>
              </a:rPr>
              <a:t>AUTARQUIAS </a:t>
            </a:r>
            <a:r>
              <a:rPr lang="pt-BR" sz="2400" b="1" dirty="0">
                <a:solidFill>
                  <a:schemeClr val="accent1"/>
                </a:solidFill>
                <a:latin typeface="Times New Roman" panose="02020603050405020304" pitchFamily="18" charset="0"/>
                <a:cs typeface="Times New Roman" panose="02020603050405020304" pitchFamily="18" charset="0"/>
              </a:rPr>
              <a:t>MUNICIPAIS</a:t>
            </a:r>
          </a:p>
          <a:p>
            <a:pPr marL="0" indent="0" algn="just" defTabSz="1090187" fontAlgn="auto">
              <a:spcBef>
                <a:spcPts val="0"/>
              </a:spcBef>
              <a:spcAft>
                <a:spcPts val="0"/>
              </a:spcAft>
              <a:buNone/>
              <a:defRPr/>
            </a:pPr>
            <a:r>
              <a:rPr lang="pt-BR" sz="2400" b="1" dirty="0">
                <a:solidFill>
                  <a:srgbClr val="000000"/>
                </a:solidFill>
                <a:latin typeface="Times New Roman" panose="02020603050405020304" pitchFamily="18" charset="0"/>
                <a:cs typeface="Times New Roman" panose="02020603050405020304" pitchFamily="18" charset="0"/>
              </a:rPr>
              <a:t>	ÁGUA E ESGOTO = 20 / ÁGUA = 4</a:t>
            </a:r>
          </a:p>
          <a:p>
            <a:pPr algn="just" defTabSz="1090187" fontAlgn="auto">
              <a:spcBef>
                <a:spcPts val="0"/>
              </a:spcBef>
              <a:spcAft>
                <a:spcPts val="0"/>
              </a:spcAft>
              <a:defRPr/>
            </a:pPr>
            <a:endParaRPr lang="pt-BR" sz="2400" b="1" u="sng" dirty="0">
              <a:solidFill>
                <a:srgbClr val="00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marL="0" indent="0" algn="just" defTabSz="1090187" fontAlgn="auto">
              <a:spcBef>
                <a:spcPts val="0"/>
              </a:spcBef>
              <a:spcAft>
                <a:spcPts val="0"/>
              </a:spcAft>
              <a:buNone/>
              <a:defRPr/>
            </a:pPr>
            <a:r>
              <a:rPr lang="pt-BR" sz="2400" b="1" dirty="0" smtClean="0">
                <a:solidFill>
                  <a:schemeClr val="accent1"/>
                </a:solidFill>
                <a:latin typeface="Times New Roman" panose="02020603050405020304" pitchFamily="18" charset="0"/>
                <a:cs typeface="Times New Roman" panose="02020603050405020304" pitchFamily="18" charset="0"/>
              </a:rPr>
              <a:t>EMPRESAS </a:t>
            </a:r>
            <a:r>
              <a:rPr lang="pt-BR" sz="2400" b="1" dirty="0">
                <a:solidFill>
                  <a:schemeClr val="accent1"/>
                </a:solidFill>
                <a:latin typeface="Times New Roman" panose="02020603050405020304" pitchFamily="18" charset="0"/>
                <a:cs typeface="Times New Roman" panose="02020603050405020304" pitchFamily="18" charset="0"/>
              </a:rPr>
              <a:t>MUNCIPAIS </a:t>
            </a:r>
          </a:p>
          <a:p>
            <a:pPr marL="0" indent="0" algn="just" defTabSz="1090187" fontAlgn="auto">
              <a:spcBef>
                <a:spcPts val="0"/>
              </a:spcBef>
              <a:spcAft>
                <a:spcPts val="0"/>
              </a:spcAft>
              <a:buNone/>
              <a:defRPr/>
            </a:pPr>
            <a:r>
              <a:rPr lang="pt-BR" sz="2400" dirty="0">
                <a:solidFill>
                  <a:srgbClr val="00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	</a:t>
            </a:r>
            <a:r>
              <a:rPr lang="pt-BR" sz="2400" b="1" dirty="0">
                <a:solidFill>
                  <a:srgbClr val="000000"/>
                </a:solidFill>
                <a:latin typeface="Times New Roman" panose="02020603050405020304" pitchFamily="18" charset="0"/>
                <a:cs typeface="Times New Roman" panose="02020603050405020304" pitchFamily="18" charset="0"/>
              </a:rPr>
              <a:t>ÁGUA E ESGOTO = 2 / ÁGUA = 1</a:t>
            </a:r>
            <a:endParaRPr lang="pt-BR" sz="2400" b="1" u="sng" dirty="0">
              <a:solidFill>
                <a:srgbClr val="00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just" defTabSz="1090187" fontAlgn="auto">
              <a:spcBef>
                <a:spcPts val="0"/>
              </a:spcBef>
              <a:spcAft>
                <a:spcPts val="0"/>
              </a:spcAft>
              <a:defRPr/>
            </a:pPr>
            <a:endParaRPr lang="pt-BR" sz="2400" b="1" dirty="0">
              <a:solidFill>
                <a:srgbClr val="000000"/>
              </a:solidFill>
              <a:latin typeface="Times New Roman" panose="02020603050405020304" pitchFamily="18" charset="0"/>
              <a:cs typeface="Times New Roman" panose="02020603050405020304" pitchFamily="18" charset="0"/>
            </a:endParaRPr>
          </a:p>
          <a:p>
            <a:pPr marL="0" indent="0" defTabSz="1090187" fontAlgn="auto">
              <a:spcBef>
                <a:spcPts val="0"/>
              </a:spcBef>
              <a:spcAft>
                <a:spcPts val="0"/>
              </a:spcAft>
              <a:buNone/>
              <a:defRPr/>
            </a:pPr>
            <a:r>
              <a:rPr lang="pt-BR" sz="2400" b="1" dirty="0" smtClean="0">
                <a:solidFill>
                  <a:schemeClr val="accent1"/>
                </a:solidFill>
                <a:latin typeface="Times New Roman" panose="02020603050405020304" pitchFamily="18" charset="0"/>
                <a:cs typeface="Times New Roman" panose="02020603050405020304" pitchFamily="18" charset="0"/>
              </a:rPr>
              <a:t>EMPRESA ESTADUAL </a:t>
            </a:r>
            <a:r>
              <a:rPr lang="pt-BR" sz="2400" b="1" dirty="0">
                <a:solidFill>
                  <a:schemeClr val="accent1"/>
                </a:solidFill>
                <a:latin typeface="Times New Roman" panose="02020603050405020304" pitchFamily="18" charset="0"/>
                <a:cs typeface="Times New Roman" panose="02020603050405020304" pitchFamily="18" charset="0"/>
              </a:rPr>
              <a:t>(SABESP)</a:t>
            </a:r>
          </a:p>
          <a:p>
            <a:pPr marL="0" indent="0" defTabSz="1090187" fontAlgn="auto">
              <a:spcBef>
                <a:spcPts val="0"/>
              </a:spcBef>
              <a:spcAft>
                <a:spcPts val="0"/>
              </a:spcAft>
              <a:buNone/>
              <a:defRPr/>
            </a:pPr>
            <a:r>
              <a:rPr lang="pt-BR" sz="2400" b="1" dirty="0">
                <a:solidFill>
                  <a:srgbClr val="000000"/>
                </a:solidFill>
                <a:latin typeface="Times New Roman" panose="02020603050405020304" pitchFamily="18" charset="0"/>
                <a:cs typeface="Times New Roman" panose="02020603050405020304" pitchFamily="18" charset="0"/>
              </a:rPr>
              <a:t>	ÁGUA E ESGOTO = 7 / ÁGUA = 1</a:t>
            </a:r>
          </a:p>
          <a:p>
            <a:pPr algn="just" defTabSz="1090187" fontAlgn="auto">
              <a:spcBef>
                <a:spcPts val="0"/>
              </a:spcBef>
              <a:spcAft>
                <a:spcPts val="0"/>
              </a:spcAft>
              <a:defRPr/>
            </a:pPr>
            <a:endParaRPr lang="pt-BR" sz="2400" b="1" dirty="0">
              <a:solidFill>
                <a:srgbClr val="000000"/>
              </a:solidFill>
              <a:latin typeface="Times New Roman" panose="02020603050405020304" pitchFamily="18" charset="0"/>
              <a:cs typeface="Times New Roman" panose="02020603050405020304" pitchFamily="18" charset="0"/>
            </a:endParaRPr>
          </a:p>
          <a:p>
            <a:pPr marL="0" indent="0" defTabSz="1090187" fontAlgn="auto">
              <a:spcBef>
                <a:spcPts val="0"/>
              </a:spcBef>
              <a:spcAft>
                <a:spcPts val="0"/>
              </a:spcAft>
              <a:buNone/>
              <a:defRPr/>
            </a:pPr>
            <a:r>
              <a:rPr lang="pt-BR" sz="2400" b="1" dirty="0" smtClean="0">
                <a:solidFill>
                  <a:schemeClr val="accent1"/>
                </a:solidFill>
                <a:latin typeface="Times New Roman" panose="02020603050405020304" pitchFamily="18" charset="0"/>
                <a:cs typeface="Times New Roman" panose="02020603050405020304" pitchFamily="18" charset="0"/>
              </a:rPr>
              <a:t>EMPRESAS </a:t>
            </a:r>
            <a:r>
              <a:rPr lang="pt-BR" sz="2400" b="1" dirty="0">
                <a:solidFill>
                  <a:schemeClr val="accent1"/>
                </a:solidFill>
                <a:latin typeface="Times New Roman" panose="02020603050405020304" pitchFamily="18" charset="0"/>
                <a:cs typeface="Times New Roman" panose="02020603050405020304" pitchFamily="18" charset="0"/>
              </a:rPr>
              <a:t>PRIVADAS (CONCESSÃO / PPP)</a:t>
            </a:r>
          </a:p>
          <a:p>
            <a:pPr marL="0" indent="0" defTabSz="1090187" fontAlgn="auto">
              <a:spcBef>
                <a:spcPts val="0"/>
              </a:spcBef>
              <a:spcAft>
                <a:spcPts val="0"/>
              </a:spcAft>
              <a:buNone/>
              <a:defRPr/>
            </a:pPr>
            <a:r>
              <a:rPr lang="pt-BR" sz="2400" b="1" dirty="0">
                <a:solidFill>
                  <a:srgbClr val="000000"/>
                </a:solidFill>
                <a:latin typeface="Times New Roman" panose="02020603050405020304" pitchFamily="18" charset="0"/>
                <a:cs typeface="Times New Roman" panose="02020603050405020304" pitchFamily="18" charset="0"/>
              </a:rPr>
              <a:t>	ÁGUA E ESGOTO = 3 / ESGOTO = 5 / RESÍDUOS = 1</a:t>
            </a:r>
          </a:p>
        </p:txBody>
      </p:sp>
      <p:sp>
        <p:nvSpPr>
          <p:cNvPr id="3" name="Footer Placeholder 2"/>
          <p:cNvSpPr>
            <a:spLocks noGrp="1"/>
          </p:cNvSpPr>
          <p:nvPr>
            <p:ph type="ftr" sz="quarter" idx="11"/>
          </p:nvPr>
        </p:nvSpPr>
        <p:spPr>
          <a:xfrm>
            <a:off x="1403350" y="8008938"/>
            <a:ext cx="7993063" cy="460375"/>
          </a:xfrm>
        </p:spPr>
        <p:txBody>
          <a:bodyPr/>
          <a:lstStyle/>
          <a:p>
            <a:pPr>
              <a:defRPr/>
            </a:pPr>
            <a:r>
              <a:rPr lang="pt-BR" b="1" i="1" dirty="0" smtClean="0"/>
              <a:t>CEAGEN</a:t>
            </a:r>
            <a:r>
              <a:rPr lang="pt-BR" b="1" dirty="0" smtClean="0"/>
              <a:t> - Centro de Estudos Avançados em Economia e Gestão Estratégica de Negócios </a:t>
            </a:r>
            <a:endParaRPr lang="pt-BR" b="1" dirty="0"/>
          </a:p>
        </p:txBody>
      </p:sp>
      <p:sp>
        <p:nvSpPr>
          <p:cNvPr id="4" name="Slide Number Placeholder 3"/>
          <p:cNvSpPr>
            <a:spLocks noGrp="1"/>
          </p:cNvSpPr>
          <p:nvPr>
            <p:ph type="sldNum" sz="quarter" idx="12"/>
          </p:nvPr>
        </p:nvSpPr>
        <p:spPr/>
        <p:txBody>
          <a:bodyPr/>
          <a:lstStyle/>
          <a:p>
            <a:pPr>
              <a:defRPr/>
            </a:pPr>
            <a:fld id="{7366DE9E-E6CA-4CDC-94A6-36D388CF9C59}" type="slidenum">
              <a:rPr lang="pt-BR" smtClean="0"/>
              <a:pPr>
                <a:defRPr/>
              </a:pPr>
              <a:t>9</a:t>
            </a:fld>
            <a:endParaRPr lang="pt-BR"/>
          </a:p>
        </p:txBody>
      </p:sp>
    </p:spTree>
    <p:extLst>
      <p:ext uri="{BB962C8B-B14F-4D97-AF65-F5344CB8AC3E}">
        <p14:creationId xmlns:p14="http://schemas.microsoft.com/office/powerpoint/2010/main" val="35409354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ysClr val="windowText" lastClr="000000"/>
      </a:dk1>
      <a:lt1>
        <a:sysClr val="window" lastClr="FFFFFF"/>
      </a:lt1>
      <a:dk2>
        <a:srgbClr val="04617B"/>
      </a:dk2>
      <a:lt2>
        <a:srgbClr val="DBF5F9"/>
      </a:lt2>
      <a:accent1>
        <a:srgbClr val="0B5394"/>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04617B"/>
    </a:dk2>
    <a:lt2>
      <a:srgbClr val="DBF5F9"/>
    </a:lt2>
    <a:accent1>
      <a:srgbClr val="0B5394"/>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04617B"/>
    </a:dk2>
    <a:lt2>
      <a:srgbClr val="DBF5F9"/>
    </a:lt2>
    <a:accent1>
      <a:srgbClr val="0B5394"/>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18415</TotalTime>
  <Words>1106</Words>
  <Application>Microsoft Office PowerPoint</Application>
  <PresentationFormat>Custom</PresentationFormat>
  <Paragraphs>231</Paragraphs>
  <Slides>25</Slides>
  <Notes>12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DESENVOLVIMENTO DE METODOLOGIA PARA CÁLCULO DE TARIFA NOS MUNICIPIOS REGULADOS PELA ARES-PCJ</vt:lpstr>
      <vt:lpstr>Entidade Reguladora  (Decreto 7.217)</vt:lpstr>
      <vt:lpstr>Entidade Reguladora  (Decreto 7.217)</vt:lpstr>
      <vt:lpstr>Entidade Reguladora  (Decreto 7.217)</vt:lpstr>
      <vt:lpstr>Definição</vt:lpstr>
      <vt:lpstr>ARES-PCJ</vt:lpstr>
      <vt:lpstr>PowerPoint Presentation</vt:lpstr>
      <vt:lpstr>PowerPoint Presentation</vt:lpstr>
      <vt:lpstr>ARES – PCJ (Prestadores regulados)</vt:lpstr>
      <vt:lpstr>Entidade Reguladora (Lei 11.445)</vt:lpstr>
      <vt:lpstr>Entidade Reguladora (Lei 11.445)</vt:lpstr>
      <vt:lpstr>Entidade Reguladora (Lei 11.445)</vt:lpstr>
      <vt:lpstr>Regulação econômica  (Lei nº 11.445 de 05/01/2007)</vt:lpstr>
      <vt:lpstr>Regulação econômica</vt:lpstr>
      <vt:lpstr>Regulação econômica</vt:lpstr>
      <vt:lpstr>Regulação econômica</vt:lpstr>
      <vt:lpstr>Tarifas de Água e Esgoto</vt:lpstr>
      <vt:lpstr>Tarifas de Água e Esgoto</vt:lpstr>
      <vt:lpstr>Metodologia</vt:lpstr>
      <vt:lpstr>Custo Médio Atual</vt:lpstr>
      <vt:lpstr>Metodologia</vt:lpstr>
      <vt:lpstr>Pensando o futuro</vt:lpstr>
      <vt:lpstr>Pensando o futuro</vt:lpstr>
      <vt:lpstr>Fórmula Paramétrica</vt:lpstr>
      <vt:lpstr>PowerPoint Presentation</vt:lpstr>
    </vt:vector>
  </TitlesOfParts>
  <Company>Chacara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Paulo Coutinho</dc:creator>
  <cp:lastModifiedBy>ACAL</cp:lastModifiedBy>
  <cp:revision>843</cp:revision>
  <dcterms:created xsi:type="dcterms:W3CDTF">2002-09-16T00:52:51Z</dcterms:created>
  <dcterms:modified xsi:type="dcterms:W3CDTF">2015-05-27T01:29:05Z</dcterms:modified>
</cp:coreProperties>
</file>