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61" r:id="rId4"/>
    <p:sldId id="263" r:id="rId5"/>
    <p:sldId id="277" r:id="rId6"/>
    <p:sldId id="289" r:id="rId7"/>
    <p:sldId id="278" r:id="rId8"/>
    <p:sldId id="280" r:id="rId9"/>
    <p:sldId id="281" r:id="rId10"/>
    <p:sldId id="282" r:id="rId11"/>
    <p:sldId id="283" r:id="rId12"/>
    <p:sldId id="284" r:id="rId13"/>
    <p:sldId id="285" r:id="rId14"/>
    <p:sldId id="286" r:id="rId15"/>
    <p:sldId id="287" r:id="rId16"/>
    <p:sldId id="288" r:id="rId17"/>
    <p:sldId id="264" r:id="rId18"/>
    <p:sldId id="266" r:id="rId19"/>
    <p:sldId id="265" r:id="rId20"/>
    <p:sldId id="262" r:id="rId21"/>
    <p:sldId id="267" r:id="rId22"/>
    <p:sldId id="268" r:id="rId23"/>
    <p:sldId id="271" r:id="rId24"/>
    <p:sldId id="270" r:id="rId25"/>
    <p:sldId id="272" r:id="rId26"/>
    <p:sldId id="273" r:id="rId27"/>
    <p:sldId id="290" r:id="rId28"/>
    <p:sldId id="276" r:id="rId29"/>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871" autoAdjust="0"/>
  </p:normalViewPr>
  <p:slideViewPr>
    <p:cSldViewPr>
      <p:cViewPr varScale="1">
        <p:scale>
          <a:sx n="58" d="100"/>
          <a:sy n="58" d="100"/>
        </p:scale>
        <p:origin x="1746"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s>
</file>

<file path=ppt/diagrams/_rels/data1.xml.rels><?xml version="1.0" encoding="UTF-8" standalone="yes"?>
<Relationships xmlns="http://schemas.openxmlformats.org/package/2006/relationships"><Relationship Id="rId2" Type="http://schemas.openxmlformats.org/officeDocument/2006/relationships/hyperlink" Target="https://it.wikipedia.org/wiki/Lei_(rete_televisiva)" TargetMode="External"/><Relationship Id="rId1" Type="http://schemas.openxmlformats.org/officeDocument/2006/relationships/image" Target="../media/image5.png"/></Relationships>
</file>

<file path=ppt/diagrams/_rels/data2.xml.rels><?xml version="1.0" encoding="UTF-8" standalone="yes"?>
<Relationships xmlns="http://schemas.openxmlformats.org/package/2006/relationships"><Relationship Id="rId1" Type="http://schemas.openxmlformats.org/officeDocument/2006/relationships/image" Target="../media/image2.jpeg"/></Relationships>
</file>

<file path=ppt/diagrams/_rels/data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2" Type="http://schemas.openxmlformats.org/officeDocument/2006/relationships/hyperlink" Target="https://it.wikipedia.org/wiki/Lei_(rete_televisiva)" TargetMode="External"/><Relationship Id="rId1" Type="http://schemas.openxmlformats.org/officeDocument/2006/relationships/image" Target="../media/image5.png"/></Relationships>
</file>

<file path=ppt/diagrams/_rels/drawing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CABDDC-64FC-48AE-AA5B-5376F3C8C831}" type="doc">
      <dgm:prSet loTypeId="urn:microsoft.com/office/officeart/2005/8/layout/radial2" loCatId="relationship" qsTypeId="urn:microsoft.com/office/officeart/2005/8/quickstyle/simple1" qsCatId="simple" csTypeId="urn:microsoft.com/office/officeart/2005/8/colors/colorful4" csCatId="colorful" phldr="1"/>
      <dgm:spPr/>
      <dgm:t>
        <a:bodyPr/>
        <a:lstStyle/>
        <a:p>
          <a:endParaRPr lang="pt-BR"/>
        </a:p>
      </dgm:t>
    </dgm:pt>
    <dgm:pt modelId="{FB5D23A2-BEC2-404B-B03C-68BCF899F385}">
      <dgm:prSet custT="1"/>
      <dgm:spPr/>
      <dgm:t>
        <a:bodyPr/>
        <a:lstStyle/>
        <a:p>
          <a:r>
            <a:rPr lang="pt-BR" sz="2000" b="1" dirty="0">
              <a:solidFill>
                <a:schemeClr val="tx1"/>
              </a:solidFill>
            </a:rPr>
            <a:t>Estabelece as diretrizes nacionais para a prestação dos serviços de saneamento  </a:t>
          </a:r>
        </a:p>
      </dgm:t>
    </dgm:pt>
    <dgm:pt modelId="{7D10B17B-B78A-49E4-BB88-771DF010EBE7}" type="parTrans" cxnId="{0A011B9D-58F7-47DB-B540-456956D2AD80}">
      <dgm:prSet/>
      <dgm:spPr/>
      <dgm:t>
        <a:bodyPr/>
        <a:lstStyle/>
        <a:p>
          <a:endParaRPr lang="pt-BR"/>
        </a:p>
      </dgm:t>
    </dgm:pt>
    <dgm:pt modelId="{2AFCA061-0D46-4619-BB77-200DE553D828}" type="sibTrans" cxnId="{0A011B9D-58F7-47DB-B540-456956D2AD80}">
      <dgm:prSet/>
      <dgm:spPr/>
      <dgm:t>
        <a:bodyPr/>
        <a:lstStyle/>
        <a:p>
          <a:endParaRPr lang="pt-BR"/>
        </a:p>
      </dgm:t>
    </dgm:pt>
    <dgm:pt modelId="{D7C9E024-AE29-405D-9EF7-78DDEC352C6D}">
      <dgm:prSet custT="1"/>
      <dgm:spPr/>
      <dgm:t>
        <a:bodyPr/>
        <a:lstStyle/>
        <a:p>
          <a:r>
            <a:rPr lang="pt-BR" sz="2000" b="1" dirty="0">
              <a:solidFill>
                <a:schemeClr val="tx1"/>
              </a:solidFill>
            </a:rPr>
            <a:t>marco regulatório do setor</a:t>
          </a:r>
        </a:p>
      </dgm:t>
    </dgm:pt>
    <dgm:pt modelId="{F2206A01-24EC-4EC7-88A8-1572AD9A2EC3}" type="parTrans" cxnId="{5CD7015C-928E-4DCC-9944-D38447FD5468}">
      <dgm:prSet/>
      <dgm:spPr/>
      <dgm:t>
        <a:bodyPr/>
        <a:lstStyle/>
        <a:p>
          <a:endParaRPr lang="pt-BR"/>
        </a:p>
      </dgm:t>
    </dgm:pt>
    <dgm:pt modelId="{54F4C9AF-B030-41A3-A453-DBA82B6D7DF1}" type="sibTrans" cxnId="{5CD7015C-928E-4DCC-9944-D38447FD5468}">
      <dgm:prSet/>
      <dgm:spPr/>
      <dgm:t>
        <a:bodyPr/>
        <a:lstStyle/>
        <a:p>
          <a:endParaRPr lang="pt-BR"/>
        </a:p>
      </dgm:t>
    </dgm:pt>
    <dgm:pt modelId="{6D6B0021-2C97-4000-892E-2C688195AE7D}">
      <dgm:prSet custT="1"/>
      <dgm:spPr/>
      <dgm:t>
        <a:bodyPr/>
        <a:lstStyle/>
        <a:p>
          <a:r>
            <a:rPr lang="pt-BR" sz="2000" b="1" dirty="0">
              <a:solidFill>
                <a:schemeClr val="tx1"/>
              </a:solidFill>
            </a:rPr>
            <a:t>Lei 11.445/2007 </a:t>
          </a:r>
        </a:p>
      </dgm:t>
    </dgm:pt>
    <dgm:pt modelId="{07622CFE-2C55-4C51-8F07-6C98869404B2}" type="parTrans" cxnId="{FE878F5F-48F4-410F-97CF-3B2E56FE7B05}">
      <dgm:prSet/>
      <dgm:spPr/>
      <dgm:t>
        <a:bodyPr/>
        <a:lstStyle/>
        <a:p>
          <a:endParaRPr lang="pt-BR"/>
        </a:p>
      </dgm:t>
    </dgm:pt>
    <dgm:pt modelId="{CA7FD505-E20E-40F8-AA7E-90FC69BB52F5}" type="sibTrans" cxnId="{FE878F5F-48F4-410F-97CF-3B2E56FE7B05}">
      <dgm:prSet/>
      <dgm:spPr/>
      <dgm:t>
        <a:bodyPr/>
        <a:lstStyle/>
        <a:p>
          <a:endParaRPr lang="pt-BR"/>
        </a:p>
      </dgm:t>
    </dgm:pt>
    <dgm:pt modelId="{43FCE3A2-A4F2-4DA6-8405-027A62F0185C}">
      <dgm:prSet/>
      <dgm:spPr/>
      <dgm:t>
        <a:bodyPr/>
        <a:lstStyle/>
        <a:p>
          <a:r>
            <a:rPr lang="pt-BR" b="1" i="0" dirty="0">
              <a:solidFill>
                <a:schemeClr val="tx1"/>
              </a:solidFill>
            </a:rPr>
            <a:t>agência reguladora para exercer ações de normatização e regulamentação do setor</a:t>
          </a:r>
        </a:p>
      </dgm:t>
    </dgm:pt>
    <dgm:pt modelId="{5B7BC98D-C682-410E-8D91-799541523346}" type="parTrans" cxnId="{61A1A042-4D77-4B94-BADF-2B31CA9AB1C2}">
      <dgm:prSet/>
      <dgm:spPr/>
      <dgm:t>
        <a:bodyPr/>
        <a:lstStyle/>
        <a:p>
          <a:endParaRPr lang="pt-BR"/>
        </a:p>
      </dgm:t>
    </dgm:pt>
    <dgm:pt modelId="{295ED71F-3D2C-4EAD-B5B1-112D17EA6D06}" type="sibTrans" cxnId="{61A1A042-4D77-4B94-BADF-2B31CA9AB1C2}">
      <dgm:prSet/>
      <dgm:spPr/>
      <dgm:t>
        <a:bodyPr/>
        <a:lstStyle/>
        <a:p>
          <a:endParaRPr lang="pt-BR"/>
        </a:p>
      </dgm:t>
    </dgm:pt>
    <dgm:pt modelId="{BD07C8A4-778F-4A95-B748-804C9E4575AB}" type="pres">
      <dgm:prSet presAssocID="{4BCABDDC-64FC-48AE-AA5B-5376F3C8C831}" presName="composite" presStyleCnt="0">
        <dgm:presLayoutVars>
          <dgm:chMax val="5"/>
          <dgm:dir/>
          <dgm:animLvl val="ctr"/>
          <dgm:resizeHandles val="exact"/>
        </dgm:presLayoutVars>
      </dgm:prSet>
      <dgm:spPr/>
    </dgm:pt>
    <dgm:pt modelId="{581C70C4-012E-4883-9F60-0604E37D15F2}" type="pres">
      <dgm:prSet presAssocID="{4BCABDDC-64FC-48AE-AA5B-5376F3C8C831}" presName="cycle" presStyleCnt="0"/>
      <dgm:spPr/>
    </dgm:pt>
    <dgm:pt modelId="{9711B257-EA5E-4DDB-BD13-22ACB7991D77}" type="pres">
      <dgm:prSet presAssocID="{4BCABDDC-64FC-48AE-AA5B-5376F3C8C831}" presName="centerShape" presStyleCnt="0"/>
      <dgm:spPr/>
    </dgm:pt>
    <dgm:pt modelId="{36B9C118-3460-45EF-9722-4D377B718817}" type="pres">
      <dgm:prSet presAssocID="{4BCABDDC-64FC-48AE-AA5B-5376F3C8C831}" presName="connSite" presStyleLbl="node1" presStyleIdx="0" presStyleCnt="5"/>
      <dgm:spPr/>
    </dgm:pt>
    <dgm:pt modelId="{69452E36-689C-4102-863A-11CAF233570A}" type="pres">
      <dgm:prSet presAssocID="{4BCABDDC-64FC-48AE-AA5B-5376F3C8C831}" presName="visible"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2000" r="-12000"/>
          </a:stretch>
        </a:blipFill>
      </dgm:spPr>
    </dgm:pt>
    <dgm:pt modelId="{C52BCFF2-28D4-4BDD-8211-C49B595E2672}" type="pres">
      <dgm:prSet presAssocID="{07622CFE-2C55-4C51-8F07-6C98869404B2}" presName="Name25" presStyleLbl="parChTrans1D1" presStyleIdx="0" presStyleCnt="4"/>
      <dgm:spPr/>
    </dgm:pt>
    <dgm:pt modelId="{00504749-06D4-447B-9BA4-E86613E85D07}" type="pres">
      <dgm:prSet presAssocID="{6D6B0021-2C97-4000-892E-2C688195AE7D}" presName="node" presStyleCnt="0"/>
      <dgm:spPr/>
    </dgm:pt>
    <dgm:pt modelId="{EA4344C4-2319-4370-97D7-F57492BD3FD5}" type="pres">
      <dgm:prSet presAssocID="{6D6B0021-2C97-4000-892E-2C688195AE7D}" presName="parentNode" presStyleLbl="node1" presStyleIdx="1" presStyleCnt="5" custScaleX="469156">
        <dgm:presLayoutVars>
          <dgm:chMax val="1"/>
          <dgm:bulletEnabled val="1"/>
        </dgm:presLayoutVars>
      </dgm:prSet>
      <dgm:spPr/>
    </dgm:pt>
    <dgm:pt modelId="{F8216737-3A25-444F-9E22-5C339087E336}" type="pres">
      <dgm:prSet presAssocID="{6D6B0021-2C97-4000-892E-2C688195AE7D}" presName="childNode" presStyleLbl="revTx" presStyleIdx="0" presStyleCnt="0">
        <dgm:presLayoutVars>
          <dgm:bulletEnabled val="1"/>
        </dgm:presLayoutVars>
      </dgm:prSet>
      <dgm:spPr/>
    </dgm:pt>
    <dgm:pt modelId="{E133741E-9971-431D-9485-5B4CA6098202}" type="pres">
      <dgm:prSet presAssocID="{7D10B17B-B78A-49E4-BB88-771DF010EBE7}" presName="Name25" presStyleLbl="parChTrans1D1" presStyleIdx="1" presStyleCnt="4"/>
      <dgm:spPr/>
    </dgm:pt>
    <dgm:pt modelId="{61EB076C-8C43-4AB4-BF63-0DCD24BCC5A0}" type="pres">
      <dgm:prSet presAssocID="{FB5D23A2-BEC2-404B-B03C-68BCF899F385}" presName="node" presStyleCnt="0"/>
      <dgm:spPr/>
    </dgm:pt>
    <dgm:pt modelId="{4EA5DD19-4CF7-4616-B844-937C0184FFA3}" type="pres">
      <dgm:prSet presAssocID="{FB5D23A2-BEC2-404B-B03C-68BCF899F385}" presName="parentNode" presStyleLbl="node1" presStyleIdx="2" presStyleCnt="5" custScaleX="369725" custScaleY="160652" custLinFactX="100000" custLinFactNeighborX="140558" custLinFactNeighborY="-3019">
        <dgm:presLayoutVars>
          <dgm:chMax val="1"/>
          <dgm:bulletEnabled val="1"/>
        </dgm:presLayoutVars>
      </dgm:prSet>
      <dgm:spPr/>
    </dgm:pt>
    <dgm:pt modelId="{2A058841-B46E-4F43-9E5F-24836814BF54}" type="pres">
      <dgm:prSet presAssocID="{FB5D23A2-BEC2-404B-B03C-68BCF899F385}" presName="childNode" presStyleLbl="revTx" presStyleIdx="0" presStyleCnt="0">
        <dgm:presLayoutVars>
          <dgm:bulletEnabled val="1"/>
        </dgm:presLayoutVars>
      </dgm:prSet>
      <dgm:spPr/>
    </dgm:pt>
    <dgm:pt modelId="{3972824E-F1EE-495A-9BBC-CC693DA9DB7E}" type="pres">
      <dgm:prSet presAssocID="{F2206A01-24EC-4EC7-88A8-1572AD9A2EC3}" presName="Name25" presStyleLbl="parChTrans1D1" presStyleIdx="2" presStyleCnt="4"/>
      <dgm:spPr/>
    </dgm:pt>
    <dgm:pt modelId="{CC3451AF-E9ED-4074-992F-4E820A478F0A}" type="pres">
      <dgm:prSet presAssocID="{D7C9E024-AE29-405D-9EF7-78DDEC352C6D}" presName="node" presStyleCnt="0"/>
      <dgm:spPr/>
    </dgm:pt>
    <dgm:pt modelId="{03DEBFA2-AB02-4AF8-8922-86FB3A71CCCE}" type="pres">
      <dgm:prSet presAssocID="{D7C9E024-AE29-405D-9EF7-78DDEC352C6D}" presName="parentNode" presStyleLbl="node1" presStyleIdx="3" presStyleCnt="5" custScaleX="407525" custLinFactX="100000" custLinFactNeighborX="127082" custLinFactNeighborY="12686">
        <dgm:presLayoutVars>
          <dgm:chMax val="1"/>
          <dgm:bulletEnabled val="1"/>
        </dgm:presLayoutVars>
      </dgm:prSet>
      <dgm:spPr/>
    </dgm:pt>
    <dgm:pt modelId="{DBB8FDC2-22A0-45A8-AB32-D1CA18A6F3FB}" type="pres">
      <dgm:prSet presAssocID="{D7C9E024-AE29-405D-9EF7-78DDEC352C6D}" presName="childNode" presStyleLbl="revTx" presStyleIdx="0" presStyleCnt="0">
        <dgm:presLayoutVars>
          <dgm:bulletEnabled val="1"/>
        </dgm:presLayoutVars>
      </dgm:prSet>
      <dgm:spPr/>
    </dgm:pt>
    <dgm:pt modelId="{D54E5034-D458-4C7C-B0B7-C1716025F749}" type="pres">
      <dgm:prSet presAssocID="{5B7BC98D-C682-410E-8D91-799541523346}" presName="Name25" presStyleLbl="parChTrans1D1" presStyleIdx="3" presStyleCnt="4"/>
      <dgm:spPr/>
    </dgm:pt>
    <dgm:pt modelId="{EBA72D9D-F419-4D54-8F18-5231C8A305F6}" type="pres">
      <dgm:prSet presAssocID="{43FCE3A2-A4F2-4DA6-8405-027A62F0185C}" presName="node" presStyleCnt="0"/>
      <dgm:spPr/>
    </dgm:pt>
    <dgm:pt modelId="{4FFCE609-42BC-4A59-B7CF-D27933276251}" type="pres">
      <dgm:prSet presAssocID="{43FCE3A2-A4F2-4DA6-8405-027A62F0185C}" presName="parentNode" presStyleLbl="node1" presStyleIdx="4" presStyleCnt="5" custScaleX="414522">
        <dgm:presLayoutVars>
          <dgm:chMax val="1"/>
          <dgm:bulletEnabled val="1"/>
        </dgm:presLayoutVars>
      </dgm:prSet>
      <dgm:spPr/>
    </dgm:pt>
    <dgm:pt modelId="{966F1244-E432-4F72-BADF-537BA935D0B8}" type="pres">
      <dgm:prSet presAssocID="{43FCE3A2-A4F2-4DA6-8405-027A62F0185C}" presName="childNode" presStyleLbl="revTx" presStyleIdx="0" presStyleCnt="0">
        <dgm:presLayoutVars>
          <dgm:bulletEnabled val="1"/>
        </dgm:presLayoutVars>
      </dgm:prSet>
      <dgm:spPr/>
    </dgm:pt>
  </dgm:ptLst>
  <dgm:cxnLst>
    <dgm:cxn modelId="{6B286E0A-C807-463A-BF61-6963E9D3D476}" type="presOf" srcId="{6D6B0021-2C97-4000-892E-2C688195AE7D}" destId="{EA4344C4-2319-4370-97D7-F57492BD3FD5}" srcOrd="0" destOrd="0" presId="urn:microsoft.com/office/officeart/2005/8/layout/radial2"/>
    <dgm:cxn modelId="{3BEC682A-F99F-48EE-A1E2-39FDA806F64E}" type="presOf" srcId="{4BCABDDC-64FC-48AE-AA5B-5376F3C8C831}" destId="{BD07C8A4-778F-4A95-B748-804C9E4575AB}" srcOrd="0" destOrd="0" presId="urn:microsoft.com/office/officeart/2005/8/layout/radial2"/>
    <dgm:cxn modelId="{0AE60D33-A49E-408E-A380-72CEE0A35E4F}" type="presOf" srcId="{FB5D23A2-BEC2-404B-B03C-68BCF899F385}" destId="{4EA5DD19-4CF7-4616-B844-937C0184FFA3}" srcOrd="0" destOrd="0" presId="urn:microsoft.com/office/officeart/2005/8/layout/radial2"/>
    <dgm:cxn modelId="{5CD7015C-928E-4DCC-9944-D38447FD5468}" srcId="{4BCABDDC-64FC-48AE-AA5B-5376F3C8C831}" destId="{D7C9E024-AE29-405D-9EF7-78DDEC352C6D}" srcOrd="2" destOrd="0" parTransId="{F2206A01-24EC-4EC7-88A8-1572AD9A2EC3}" sibTransId="{54F4C9AF-B030-41A3-A453-DBA82B6D7DF1}"/>
    <dgm:cxn modelId="{FE878F5F-48F4-410F-97CF-3B2E56FE7B05}" srcId="{4BCABDDC-64FC-48AE-AA5B-5376F3C8C831}" destId="{6D6B0021-2C97-4000-892E-2C688195AE7D}" srcOrd="0" destOrd="0" parTransId="{07622CFE-2C55-4C51-8F07-6C98869404B2}" sibTransId="{CA7FD505-E20E-40F8-AA7E-90FC69BB52F5}"/>
    <dgm:cxn modelId="{61A1A042-4D77-4B94-BADF-2B31CA9AB1C2}" srcId="{4BCABDDC-64FC-48AE-AA5B-5376F3C8C831}" destId="{43FCE3A2-A4F2-4DA6-8405-027A62F0185C}" srcOrd="3" destOrd="0" parTransId="{5B7BC98D-C682-410E-8D91-799541523346}" sibTransId="{295ED71F-3D2C-4EAD-B5B1-112D17EA6D06}"/>
    <dgm:cxn modelId="{03D2ED66-31DE-42AB-8371-9E65FFD9DD32}" type="presOf" srcId="{7D10B17B-B78A-49E4-BB88-771DF010EBE7}" destId="{E133741E-9971-431D-9485-5B4CA6098202}" srcOrd="0" destOrd="0" presId="urn:microsoft.com/office/officeart/2005/8/layout/radial2"/>
    <dgm:cxn modelId="{9022976C-25E5-4A74-8A36-3F2C41D8043A}" type="presOf" srcId="{D7C9E024-AE29-405D-9EF7-78DDEC352C6D}" destId="{03DEBFA2-AB02-4AF8-8922-86FB3A71CCCE}" srcOrd="0" destOrd="0" presId="urn:microsoft.com/office/officeart/2005/8/layout/radial2"/>
    <dgm:cxn modelId="{0A011B9D-58F7-47DB-B540-456956D2AD80}" srcId="{4BCABDDC-64FC-48AE-AA5B-5376F3C8C831}" destId="{FB5D23A2-BEC2-404B-B03C-68BCF899F385}" srcOrd="1" destOrd="0" parTransId="{7D10B17B-B78A-49E4-BB88-771DF010EBE7}" sibTransId="{2AFCA061-0D46-4619-BB77-200DE553D828}"/>
    <dgm:cxn modelId="{753DD99D-BA26-426E-9B47-4D1DAA7C634E}" type="presOf" srcId="{F2206A01-24EC-4EC7-88A8-1572AD9A2EC3}" destId="{3972824E-F1EE-495A-9BBC-CC693DA9DB7E}" srcOrd="0" destOrd="0" presId="urn:microsoft.com/office/officeart/2005/8/layout/radial2"/>
    <dgm:cxn modelId="{676C9AAC-6E4D-4A5D-B998-F8E1FF2FAA62}" type="presOf" srcId="{5B7BC98D-C682-410E-8D91-799541523346}" destId="{D54E5034-D458-4C7C-B0B7-C1716025F749}" srcOrd="0" destOrd="0" presId="urn:microsoft.com/office/officeart/2005/8/layout/radial2"/>
    <dgm:cxn modelId="{11DCFEBC-CAC3-4FCB-8F98-C8F388D3D752}" type="presOf" srcId="{43FCE3A2-A4F2-4DA6-8405-027A62F0185C}" destId="{4FFCE609-42BC-4A59-B7CF-D27933276251}" srcOrd="0" destOrd="0" presId="urn:microsoft.com/office/officeart/2005/8/layout/radial2"/>
    <dgm:cxn modelId="{B55000FA-B4FC-4897-99A5-D7B769069570}" type="presOf" srcId="{07622CFE-2C55-4C51-8F07-6C98869404B2}" destId="{C52BCFF2-28D4-4BDD-8211-C49B595E2672}" srcOrd="0" destOrd="0" presId="urn:microsoft.com/office/officeart/2005/8/layout/radial2"/>
    <dgm:cxn modelId="{2B2845C8-9809-464C-A995-AA72CDFE0A18}" type="presParOf" srcId="{BD07C8A4-778F-4A95-B748-804C9E4575AB}" destId="{581C70C4-012E-4883-9F60-0604E37D15F2}" srcOrd="0" destOrd="0" presId="urn:microsoft.com/office/officeart/2005/8/layout/radial2"/>
    <dgm:cxn modelId="{0E62DEF0-EF6F-4FE8-A717-438E64BF0DD6}" type="presParOf" srcId="{581C70C4-012E-4883-9F60-0604E37D15F2}" destId="{9711B257-EA5E-4DDB-BD13-22ACB7991D77}" srcOrd="0" destOrd="0" presId="urn:microsoft.com/office/officeart/2005/8/layout/radial2"/>
    <dgm:cxn modelId="{DF899B7F-AA75-4903-9568-F544E4C3FF29}" type="presParOf" srcId="{9711B257-EA5E-4DDB-BD13-22ACB7991D77}" destId="{36B9C118-3460-45EF-9722-4D377B718817}" srcOrd="0" destOrd="0" presId="urn:microsoft.com/office/officeart/2005/8/layout/radial2"/>
    <dgm:cxn modelId="{F0B709AD-4918-4CAC-8028-C9311B2E1CE3}" type="presParOf" srcId="{9711B257-EA5E-4DDB-BD13-22ACB7991D77}" destId="{69452E36-689C-4102-863A-11CAF233570A}" srcOrd="1" destOrd="0" presId="urn:microsoft.com/office/officeart/2005/8/layout/radial2"/>
    <dgm:cxn modelId="{76CB2BD2-61C0-407B-AE70-05BBF341D299}" type="presParOf" srcId="{581C70C4-012E-4883-9F60-0604E37D15F2}" destId="{C52BCFF2-28D4-4BDD-8211-C49B595E2672}" srcOrd="1" destOrd="0" presId="urn:microsoft.com/office/officeart/2005/8/layout/radial2"/>
    <dgm:cxn modelId="{F60BAB27-C2C6-469D-BD85-0661CC6D8DDB}" type="presParOf" srcId="{581C70C4-012E-4883-9F60-0604E37D15F2}" destId="{00504749-06D4-447B-9BA4-E86613E85D07}" srcOrd="2" destOrd="0" presId="urn:microsoft.com/office/officeart/2005/8/layout/radial2"/>
    <dgm:cxn modelId="{31D2CA93-59C0-4B46-A18C-ECA99FA18710}" type="presParOf" srcId="{00504749-06D4-447B-9BA4-E86613E85D07}" destId="{EA4344C4-2319-4370-97D7-F57492BD3FD5}" srcOrd="0" destOrd="0" presId="urn:microsoft.com/office/officeart/2005/8/layout/radial2"/>
    <dgm:cxn modelId="{87D01707-77E1-4434-B344-7993DF626956}" type="presParOf" srcId="{00504749-06D4-447B-9BA4-E86613E85D07}" destId="{F8216737-3A25-444F-9E22-5C339087E336}" srcOrd="1" destOrd="0" presId="urn:microsoft.com/office/officeart/2005/8/layout/radial2"/>
    <dgm:cxn modelId="{703DACCA-3D8F-4A32-9E0C-B104C48F3C57}" type="presParOf" srcId="{581C70C4-012E-4883-9F60-0604E37D15F2}" destId="{E133741E-9971-431D-9485-5B4CA6098202}" srcOrd="3" destOrd="0" presId="urn:microsoft.com/office/officeart/2005/8/layout/radial2"/>
    <dgm:cxn modelId="{AFB2F25C-D788-4A6F-96F2-5986E9B8D2CC}" type="presParOf" srcId="{581C70C4-012E-4883-9F60-0604E37D15F2}" destId="{61EB076C-8C43-4AB4-BF63-0DCD24BCC5A0}" srcOrd="4" destOrd="0" presId="urn:microsoft.com/office/officeart/2005/8/layout/radial2"/>
    <dgm:cxn modelId="{AB6409C1-53A3-444D-A567-A610C666197E}" type="presParOf" srcId="{61EB076C-8C43-4AB4-BF63-0DCD24BCC5A0}" destId="{4EA5DD19-4CF7-4616-B844-937C0184FFA3}" srcOrd="0" destOrd="0" presId="urn:microsoft.com/office/officeart/2005/8/layout/radial2"/>
    <dgm:cxn modelId="{096443FB-FEAE-4686-9980-568D22D8F264}" type="presParOf" srcId="{61EB076C-8C43-4AB4-BF63-0DCD24BCC5A0}" destId="{2A058841-B46E-4F43-9E5F-24836814BF54}" srcOrd="1" destOrd="0" presId="urn:microsoft.com/office/officeart/2005/8/layout/radial2"/>
    <dgm:cxn modelId="{1DE8263D-2D27-4B94-94D1-B8530696BB84}" type="presParOf" srcId="{581C70C4-012E-4883-9F60-0604E37D15F2}" destId="{3972824E-F1EE-495A-9BBC-CC693DA9DB7E}" srcOrd="5" destOrd="0" presId="urn:microsoft.com/office/officeart/2005/8/layout/radial2"/>
    <dgm:cxn modelId="{C236081D-0728-4C51-8860-0818D9C02876}" type="presParOf" srcId="{581C70C4-012E-4883-9F60-0604E37D15F2}" destId="{CC3451AF-E9ED-4074-992F-4E820A478F0A}" srcOrd="6" destOrd="0" presId="urn:microsoft.com/office/officeart/2005/8/layout/radial2"/>
    <dgm:cxn modelId="{9C893D25-5CAB-415B-B059-D260CAFC9E1C}" type="presParOf" srcId="{CC3451AF-E9ED-4074-992F-4E820A478F0A}" destId="{03DEBFA2-AB02-4AF8-8922-86FB3A71CCCE}" srcOrd="0" destOrd="0" presId="urn:microsoft.com/office/officeart/2005/8/layout/radial2"/>
    <dgm:cxn modelId="{EFABECB7-5104-4984-B6A8-7F4097D8594B}" type="presParOf" srcId="{CC3451AF-E9ED-4074-992F-4E820A478F0A}" destId="{DBB8FDC2-22A0-45A8-AB32-D1CA18A6F3FB}" srcOrd="1" destOrd="0" presId="urn:microsoft.com/office/officeart/2005/8/layout/radial2"/>
    <dgm:cxn modelId="{B3636B92-FEF9-464F-BBB6-3BC828EC77BC}" type="presParOf" srcId="{581C70C4-012E-4883-9F60-0604E37D15F2}" destId="{D54E5034-D458-4C7C-B0B7-C1716025F749}" srcOrd="7" destOrd="0" presId="urn:microsoft.com/office/officeart/2005/8/layout/radial2"/>
    <dgm:cxn modelId="{C0CC8FD3-7AB4-4E5F-A6DC-AB83DD710EB8}" type="presParOf" srcId="{581C70C4-012E-4883-9F60-0604E37D15F2}" destId="{EBA72D9D-F419-4D54-8F18-5231C8A305F6}" srcOrd="8" destOrd="0" presId="urn:microsoft.com/office/officeart/2005/8/layout/radial2"/>
    <dgm:cxn modelId="{9976B275-8557-4D16-BCC2-386D9E77B474}" type="presParOf" srcId="{EBA72D9D-F419-4D54-8F18-5231C8A305F6}" destId="{4FFCE609-42BC-4A59-B7CF-D27933276251}" srcOrd="0" destOrd="0" presId="urn:microsoft.com/office/officeart/2005/8/layout/radial2"/>
    <dgm:cxn modelId="{901C8165-46C4-476C-85BB-8406A37D3FEF}" type="presParOf" srcId="{EBA72D9D-F419-4D54-8F18-5231C8A305F6}" destId="{966F1244-E432-4F72-BADF-537BA935D0B8}" srcOrd="1" destOrd="0" presId="urn:microsoft.com/office/officeart/2005/8/layout/radial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628B01-E6C9-43D0-A8A7-F254EED3CAA8}"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pt-BR"/>
        </a:p>
      </dgm:t>
    </dgm:pt>
    <dgm:pt modelId="{19AC1C9B-9480-4703-8A46-48D949CE88E2}">
      <dgm:prSet custT="1"/>
      <dgm:spPr>
        <a:solidFill>
          <a:schemeClr val="accent1">
            <a:lumMod val="20000"/>
            <a:lumOff val="80000"/>
          </a:schemeClr>
        </a:solidFill>
      </dgm:spPr>
      <dgm:t>
        <a:bodyPr/>
        <a:lstStyle/>
        <a:p>
          <a:r>
            <a:rPr lang="pt-BR" sz="1600" b="1" dirty="0">
              <a:solidFill>
                <a:schemeClr val="tx1"/>
              </a:solidFill>
            </a:rPr>
            <a:t>Planejamento</a:t>
          </a:r>
          <a:r>
            <a:rPr lang="pt-BR" sz="1600" dirty="0">
              <a:solidFill>
                <a:schemeClr val="tx1"/>
              </a:solidFill>
            </a:rPr>
            <a:t>: Atividades de identificação, qualificação, quantificação, organização e orientação de  todas as ações, públicas ou privadas, por meio das quais o serviço público deve ser prestado ou  colocado à disposição de forma adequada.</a:t>
          </a:r>
        </a:p>
        <a:p>
          <a:r>
            <a:rPr lang="pt-BR" sz="1600" dirty="0">
              <a:solidFill>
                <a:schemeClr val="tx1"/>
              </a:solidFill>
            </a:rPr>
            <a:t>PMSB</a:t>
          </a:r>
        </a:p>
      </dgm:t>
    </dgm:pt>
    <dgm:pt modelId="{356DDA1C-544A-497C-AD44-3CCF6292EB83}" type="parTrans" cxnId="{FE9FEDF0-9A3F-45A9-8640-9EA7C18A3E37}">
      <dgm:prSet/>
      <dgm:spPr/>
      <dgm:t>
        <a:bodyPr/>
        <a:lstStyle/>
        <a:p>
          <a:endParaRPr lang="pt-BR">
            <a:solidFill>
              <a:schemeClr val="tx1"/>
            </a:solidFill>
          </a:endParaRPr>
        </a:p>
      </dgm:t>
    </dgm:pt>
    <dgm:pt modelId="{C1B7ED00-25ED-47BC-9E4A-9DCCE23F19B3}" type="sibTrans" cxnId="{FE9FEDF0-9A3F-45A9-8640-9EA7C18A3E37}">
      <dgm:prSet/>
      <dgm:spPr/>
      <dgm:t>
        <a:bodyPr/>
        <a:lstStyle/>
        <a:p>
          <a:endParaRPr lang="pt-BR">
            <a:solidFill>
              <a:schemeClr val="tx1"/>
            </a:solidFill>
          </a:endParaRPr>
        </a:p>
      </dgm:t>
    </dgm:pt>
    <dgm:pt modelId="{1EDBCADD-A61B-46D6-A2EC-1F053F10F4D5}">
      <dgm:prSet custT="1"/>
      <dgm:spPr>
        <a:solidFill>
          <a:schemeClr val="accent1">
            <a:lumMod val="20000"/>
            <a:lumOff val="80000"/>
          </a:schemeClr>
        </a:solidFill>
      </dgm:spPr>
      <dgm:t>
        <a:bodyPr/>
        <a:lstStyle/>
        <a:p>
          <a:r>
            <a:rPr lang="pt-BR" sz="1600" b="1" dirty="0">
              <a:solidFill>
                <a:schemeClr val="tx1"/>
              </a:solidFill>
            </a:rPr>
            <a:t>Prestação de Serviços</a:t>
          </a:r>
          <a:r>
            <a:rPr lang="pt-BR" sz="1600" dirty="0">
              <a:solidFill>
                <a:schemeClr val="tx1"/>
              </a:solidFill>
            </a:rPr>
            <a:t>: Atividade, acompanhada ou não de execução de obra, com objetivo de  permitir aos usuários acesso a serviço público de saneamento básico com características e padrões de  qualidade determinados pela legislação, planejamento e regulação.</a:t>
          </a:r>
        </a:p>
      </dgm:t>
    </dgm:pt>
    <dgm:pt modelId="{F96A3536-B17D-42D0-A1D1-A789060A7D1C}" type="parTrans" cxnId="{E8CA09CF-169F-4865-8D54-60B11ABFB50F}">
      <dgm:prSet/>
      <dgm:spPr/>
      <dgm:t>
        <a:bodyPr/>
        <a:lstStyle/>
        <a:p>
          <a:endParaRPr lang="pt-BR">
            <a:solidFill>
              <a:schemeClr val="tx1"/>
            </a:solidFill>
          </a:endParaRPr>
        </a:p>
      </dgm:t>
    </dgm:pt>
    <dgm:pt modelId="{5F8DDC9B-4A09-4A18-A8AC-4220E1F40083}" type="sibTrans" cxnId="{E8CA09CF-169F-4865-8D54-60B11ABFB50F}">
      <dgm:prSet/>
      <dgm:spPr/>
      <dgm:t>
        <a:bodyPr/>
        <a:lstStyle/>
        <a:p>
          <a:endParaRPr lang="pt-BR">
            <a:solidFill>
              <a:schemeClr val="tx1"/>
            </a:solidFill>
          </a:endParaRPr>
        </a:p>
      </dgm:t>
    </dgm:pt>
    <dgm:pt modelId="{95C54034-DCCA-48B4-AF44-3F1AD426F848}">
      <dgm:prSet custT="1"/>
      <dgm:spPr>
        <a:solidFill>
          <a:schemeClr val="accent5">
            <a:lumMod val="20000"/>
            <a:lumOff val="80000"/>
          </a:schemeClr>
        </a:solidFill>
      </dgm:spPr>
      <dgm:t>
        <a:bodyPr/>
        <a:lstStyle/>
        <a:p>
          <a:r>
            <a:rPr lang="pt-BR" sz="1600" b="1" dirty="0">
              <a:solidFill>
                <a:schemeClr val="tx1"/>
              </a:solidFill>
            </a:rPr>
            <a:t>Regulação</a:t>
          </a:r>
          <a:r>
            <a:rPr lang="pt-BR" sz="1600" dirty="0">
              <a:solidFill>
                <a:schemeClr val="tx1"/>
              </a:solidFill>
            </a:rPr>
            <a:t>: todo e qualquer ato que discipline ou organize determinado serviço público, incluindo suas características, padrões de qualidade, impacto socioambiental, direitos e obrigações dos usuários e dos responsáveis por sua oferta ou prestação e  fixação e revisão  do valor de tarifa e outros preços públicos</a:t>
          </a:r>
          <a:r>
            <a:rPr lang="pt-BR" sz="1300" dirty="0">
              <a:solidFill>
                <a:schemeClr val="tx1"/>
              </a:solidFill>
            </a:rPr>
            <a:t>.</a:t>
          </a:r>
        </a:p>
      </dgm:t>
    </dgm:pt>
    <dgm:pt modelId="{0CA8C9C6-BB42-42EF-9022-0368487C0028}" type="parTrans" cxnId="{D08DF20C-84E7-4AFE-93D3-7163B32DD201}">
      <dgm:prSet/>
      <dgm:spPr/>
      <dgm:t>
        <a:bodyPr/>
        <a:lstStyle/>
        <a:p>
          <a:endParaRPr lang="pt-BR">
            <a:solidFill>
              <a:schemeClr val="tx1"/>
            </a:solidFill>
          </a:endParaRPr>
        </a:p>
      </dgm:t>
    </dgm:pt>
    <dgm:pt modelId="{6DDF9EC8-04D7-415D-AB8D-5B4C5703BAA2}" type="sibTrans" cxnId="{D08DF20C-84E7-4AFE-93D3-7163B32DD201}">
      <dgm:prSet/>
      <dgm:spPr/>
      <dgm:t>
        <a:bodyPr/>
        <a:lstStyle/>
        <a:p>
          <a:endParaRPr lang="pt-BR">
            <a:solidFill>
              <a:schemeClr val="tx1"/>
            </a:solidFill>
          </a:endParaRPr>
        </a:p>
      </dgm:t>
    </dgm:pt>
    <dgm:pt modelId="{4CFC3274-D890-4660-8E37-FA53745CAB1C}">
      <dgm:prSet custT="1"/>
      <dgm:spPr>
        <a:solidFill>
          <a:schemeClr val="accent5">
            <a:lumMod val="20000"/>
            <a:lumOff val="80000"/>
          </a:schemeClr>
        </a:solidFill>
        <a:ln>
          <a:noFill/>
        </a:ln>
      </dgm:spPr>
      <dgm:t>
        <a:bodyPr/>
        <a:lstStyle/>
        <a:p>
          <a:r>
            <a:rPr lang="pt-BR" sz="1600" b="1" dirty="0">
              <a:solidFill>
                <a:schemeClr val="tx1"/>
              </a:solidFill>
            </a:rPr>
            <a:t>Fiscalização</a:t>
          </a:r>
          <a:r>
            <a:rPr lang="pt-BR" sz="1600" dirty="0">
              <a:solidFill>
                <a:schemeClr val="tx1"/>
              </a:solidFill>
            </a:rPr>
            <a:t>: Atividades de acompanhamento, monitoramento, controle e avaliação, para garantir o cumprimento de normas e regulamentos editados pelo poder público e a utilização, efetiva ou potencial, do serviço público.</a:t>
          </a:r>
        </a:p>
      </dgm:t>
    </dgm:pt>
    <dgm:pt modelId="{3CC8CFD7-085C-4F05-9CFE-EA133903E3DB}" type="parTrans" cxnId="{C6B6EA31-BA21-4436-A13A-6489F3A6F010}">
      <dgm:prSet/>
      <dgm:spPr/>
      <dgm:t>
        <a:bodyPr/>
        <a:lstStyle/>
        <a:p>
          <a:endParaRPr lang="pt-BR">
            <a:solidFill>
              <a:schemeClr val="tx1"/>
            </a:solidFill>
          </a:endParaRPr>
        </a:p>
      </dgm:t>
    </dgm:pt>
    <dgm:pt modelId="{AFD162C4-98BE-4261-9FE2-04F338A77F03}" type="sibTrans" cxnId="{C6B6EA31-BA21-4436-A13A-6489F3A6F010}">
      <dgm:prSet/>
      <dgm:spPr/>
      <dgm:t>
        <a:bodyPr/>
        <a:lstStyle/>
        <a:p>
          <a:endParaRPr lang="pt-BR">
            <a:solidFill>
              <a:schemeClr val="tx1"/>
            </a:solidFill>
          </a:endParaRPr>
        </a:p>
      </dgm:t>
    </dgm:pt>
    <dgm:pt modelId="{A32848E3-9880-481A-99AD-0A6E45F3AA1F}" type="pres">
      <dgm:prSet presAssocID="{7C628B01-E6C9-43D0-A8A7-F254EED3CAA8}" presName="cycle" presStyleCnt="0">
        <dgm:presLayoutVars>
          <dgm:dir/>
          <dgm:resizeHandles val="exact"/>
        </dgm:presLayoutVars>
      </dgm:prSet>
      <dgm:spPr/>
    </dgm:pt>
    <dgm:pt modelId="{E940B2BE-BA7E-4A3A-8654-19A55322A004}" type="pres">
      <dgm:prSet presAssocID="{19AC1C9B-9480-4703-8A46-48D949CE88E2}" presName="node" presStyleLbl="node1" presStyleIdx="0" presStyleCnt="4" custScaleX="303633" custRadScaleRad="103872" custRadScaleInc="0">
        <dgm:presLayoutVars>
          <dgm:bulletEnabled val="1"/>
        </dgm:presLayoutVars>
      </dgm:prSet>
      <dgm:spPr/>
    </dgm:pt>
    <dgm:pt modelId="{14F40B9A-9F4C-4385-93F1-79E0899E42C9}" type="pres">
      <dgm:prSet presAssocID="{C1B7ED00-25ED-47BC-9E4A-9DCCE23F19B3}" presName="sibTrans" presStyleLbl="sibTrans2D1" presStyleIdx="0" presStyleCnt="4"/>
      <dgm:spPr/>
    </dgm:pt>
    <dgm:pt modelId="{BCC0D877-149F-42D5-8209-DD939D2585FA}" type="pres">
      <dgm:prSet presAssocID="{C1B7ED00-25ED-47BC-9E4A-9DCCE23F19B3}" presName="connectorText" presStyleLbl="sibTrans2D1" presStyleIdx="0" presStyleCnt="4"/>
      <dgm:spPr/>
    </dgm:pt>
    <dgm:pt modelId="{53B0F63D-AF1A-489D-BFF2-7709860C43FE}" type="pres">
      <dgm:prSet presAssocID="{1EDBCADD-A61B-46D6-A2EC-1F053F10F4D5}" presName="node" presStyleLbl="node1" presStyleIdx="1" presStyleCnt="4" custScaleX="253853">
        <dgm:presLayoutVars>
          <dgm:bulletEnabled val="1"/>
        </dgm:presLayoutVars>
      </dgm:prSet>
      <dgm:spPr/>
    </dgm:pt>
    <dgm:pt modelId="{B9605D67-4336-4220-98F2-56AB4019C76C}" type="pres">
      <dgm:prSet presAssocID="{5F8DDC9B-4A09-4A18-A8AC-4220E1F40083}" presName="sibTrans" presStyleLbl="sibTrans2D1" presStyleIdx="1" presStyleCnt="4"/>
      <dgm:spPr/>
    </dgm:pt>
    <dgm:pt modelId="{32AF60FD-1621-4E75-9C3B-63422BF06088}" type="pres">
      <dgm:prSet presAssocID="{5F8DDC9B-4A09-4A18-A8AC-4220E1F40083}" presName="connectorText" presStyleLbl="sibTrans2D1" presStyleIdx="1" presStyleCnt="4"/>
      <dgm:spPr/>
    </dgm:pt>
    <dgm:pt modelId="{48998E96-D653-42D2-8E35-C4ADFD3BDADA}" type="pres">
      <dgm:prSet presAssocID="{95C54034-DCCA-48B4-AF44-3F1AD426F848}" presName="node" presStyleLbl="node1" presStyleIdx="2" presStyleCnt="4" custScaleX="358373">
        <dgm:presLayoutVars>
          <dgm:bulletEnabled val="1"/>
        </dgm:presLayoutVars>
      </dgm:prSet>
      <dgm:spPr/>
    </dgm:pt>
    <dgm:pt modelId="{93AB43C8-48F8-4F78-821B-ABDE1BFE6473}" type="pres">
      <dgm:prSet presAssocID="{6DDF9EC8-04D7-415D-AB8D-5B4C5703BAA2}" presName="sibTrans" presStyleLbl="sibTrans2D1" presStyleIdx="2" presStyleCnt="4"/>
      <dgm:spPr/>
    </dgm:pt>
    <dgm:pt modelId="{CC71BD5B-A717-412A-A277-DF549A378EA7}" type="pres">
      <dgm:prSet presAssocID="{6DDF9EC8-04D7-415D-AB8D-5B4C5703BAA2}" presName="connectorText" presStyleLbl="sibTrans2D1" presStyleIdx="2" presStyleCnt="4"/>
      <dgm:spPr/>
    </dgm:pt>
    <dgm:pt modelId="{325AAFB0-5E47-48E6-99A8-746CD6E3F2CE}" type="pres">
      <dgm:prSet presAssocID="{4CFC3274-D890-4660-8E37-FA53745CAB1C}" presName="node" presStyleLbl="node1" presStyleIdx="3" presStyleCnt="4" custScaleX="219614">
        <dgm:presLayoutVars>
          <dgm:bulletEnabled val="1"/>
        </dgm:presLayoutVars>
      </dgm:prSet>
      <dgm:spPr/>
    </dgm:pt>
    <dgm:pt modelId="{DA7AD21E-C451-4A8D-A92B-EA4FDCF41BA6}" type="pres">
      <dgm:prSet presAssocID="{AFD162C4-98BE-4261-9FE2-04F338A77F03}" presName="sibTrans" presStyleLbl="sibTrans2D1" presStyleIdx="3" presStyleCnt="4"/>
      <dgm:spPr/>
    </dgm:pt>
    <dgm:pt modelId="{D93D001A-BAD0-4C5B-B1A2-91AE4B45D2C6}" type="pres">
      <dgm:prSet presAssocID="{AFD162C4-98BE-4261-9FE2-04F338A77F03}" presName="connectorText" presStyleLbl="sibTrans2D1" presStyleIdx="3" presStyleCnt="4"/>
      <dgm:spPr/>
    </dgm:pt>
  </dgm:ptLst>
  <dgm:cxnLst>
    <dgm:cxn modelId="{D08DF20C-84E7-4AFE-93D3-7163B32DD201}" srcId="{7C628B01-E6C9-43D0-A8A7-F254EED3CAA8}" destId="{95C54034-DCCA-48B4-AF44-3F1AD426F848}" srcOrd="2" destOrd="0" parTransId="{0CA8C9C6-BB42-42EF-9022-0368487C0028}" sibTransId="{6DDF9EC8-04D7-415D-AB8D-5B4C5703BAA2}"/>
    <dgm:cxn modelId="{01A20C2F-0F4B-4E8D-A7D0-1A1577CDB3E0}" type="presOf" srcId="{4CFC3274-D890-4660-8E37-FA53745CAB1C}" destId="{325AAFB0-5E47-48E6-99A8-746CD6E3F2CE}" srcOrd="0" destOrd="0" presId="urn:microsoft.com/office/officeart/2005/8/layout/cycle2"/>
    <dgm:cxn modelId="{C6B6EA31-BA21-4436-A13A-6489F3A6F010}" srcId="{7C628B01-E6C9-43D0-A8A7-F254EED3CAA8}" destId="{4CFC3274-D890-4660-8E37-FA53745CAB1C}" srcOrd="3" destOrd="0" parTransId="{3CC8CFD7-085C-4F05-9CFE-EA133903E3DB}" sibTransId="{AFD162C4-98BE-4261-9FE2-04F338A77F03}"/>
    <dgm:cxn modelId="{04CF7B5D-88DF-48D0-970E-A907FCACF4E6}" type="presOf" srcId="{AFD162C4-98BE-4261-9FE2-04F338A77F03}" destId="{DA7AD21E-C451-4A8D-A92B-EA4FDCF41BA6}" srcOrd="0" destOrd="0" presId="urn:microsoft.com/office/officeart/2005/8/layout/cycle2"/>
    <dgm:cxn modelId="{6F2C9C67-D264-47F4-8BC2-E55B6F2DB505}" type="presOf" srcId="{95C54034-DCCA-48B4-AF44-3F1AD426F848}" destId="{48998E96-D653-42D2-8E35-C4ADFD3BDADA}" srcOrd="0" destOrd="0" presId="urn:microsoft.com/office/officeart/2005/8/layout/cycle2"/>
    <dgm:cxn modelId="{E8FC5C48-8ADA-4DA5-87D6-CCDF199FDB51}" type="presOf" srcId="{5F8DDC9B-4A09-4A18-A8AC-4220E1F40083}" destId="{32AF60FD-1621-4E75-9C3B-63422BF06088}" srcOrd="1" destOrd="0" presId="urn:microsoft.com/office/officeart/2005/8/layout/cycle2"/>
    <dgm:cxn modelId="{5BE0E875-4881-4C1F-8D9C-B2765E081625}" type="presOf" srcId="{1EDBCADD-A61B-46D6-A2EC-1F053F10F4D5}" destId="{53B0F63D-AF1A-489D-BFF2-7709860C43FE}" srcOrd="0" destOrd="0" presId="urn:microsoft.com/office/officeart/2005/8/layout/cycle2"/>
    <dgm:cxn modelId="{DE3F485A-CF48-43D6-AC89-835DA4C5FAAF}" type="presOf" srcId="{6DDF9EC8-04D7-415D-AB8D-5B4C5703BAA2}" destId="{93AB43C8-48F8-4F78-821B-ABDE1BFE6473}" srcOrd="0" destOrd="0" presId="urn:microsoft.com/office/officeart/2005/8/layout/cycle2"/>
    <dgm:cxn modelId="{B08746A5-C395-47A1-B2F5-754FBB2CF14E}" type="presOf" srcId="{C1B7ED00-25ED-47BC-9E4A-9DCCE23F19B3}" destId="{14F40B9A-9F4C-4385-93F1-79E0899E42C9}" srcOrd="0" destOrd="0" presId="urn:microsoft.com/office/officeart/2005/8/layout/cycle2"/>
    <dgm:cxn modelId="{A9116CAD-588E-4F9F-A737-A9E1108F8299}" type="presOf" srcId="{6DDF9EC8-04D7-415D-AB8D-5B4C5703BAA2}" destId="{CC71BD5B-A717-412A-A277-DF549A378EA7}" srcOrd="1" destOrd="0" presId="urn:microsoft.com/office/officeart/2005/8/layout/cycle2"/>
    <dgm:cxn modelId="{C925EBB8-7887-4F20-B561-0F6BB5527489}" type="presOf" srcId="{AFD162C4-98BE-4261-9FE2-04F338A77F03}" destId="{D93D001A-BAD0-4C5B-B1A2-91AE4B45D2C6}" srcOrd="1" destOrd="0" presId="urn:microsoft.com/office/officeart/2005/8/layout/cycle2"/>
    <dgm:cxn modelId="{E94F66BB-F4A2-4BB0-AF58-90DE1A386704}" type="presOf" srcId="{C1B7ED00-25ED-47BC-9E4A-9DCCE23F19B3}" destId="{BCC0D877-149F-42D5-8209-DD939D2585FA}" srcOrd="1" destOrd="0" presId="urn:microsoft.com/office/officeart/2005/8/layout/cycle2"/>
    <dgm:cxn modelId="{E8CA09CF-169F-4865-8D54-60B11ABFB50F}" srcId="{7C628B01-E6C9-43D0-A8A7-F254EED3CAA8}" destId="{1EDBCADD-A61B-46D6-A2EC-1F053F10F4D5}" srcOrd="1" destOrd="0" parTransId="{F96A3536-B17D-42D0-A1D1-A789060A7D1C}" sibTransId="{5F8DDC9B-4A09-4A18-A8AC-4220E1F40083}"/>
    <dgm:cxn modelId="{D47CC6E8-94A9-406E-A09E-B169D175237C}" type="presOf" srcId="{19AC1C9B-9480-4703-8A46-48D949CE88E2}" destId="{E940B2BE-BA7E-4A3A-8654-19A55322A004}" srcOrd="0" destOrd="0" presId="urn:microsoft.com/office/officeart/2005/8/layout/cycle2"/>
    <dgm:cxn modelId="{FE9FEDF0-9A3F-45A9-8640-9EA7C18A3E37}" srcId="{7C628B01-E6C9-43D0-A8A7-F254EED3CAA8}" destId="{19AC1C9B-9480-4703-8A46-48D949CE88E2}" srcOrd="0" destOrd="0" parTransId="{356DDA1C-544A-497C-AD44-3CCF6292EB83}" sibTransId="{C1B7ED00-25ED-47BC-9E4A-9DCCE23F19B3}"/>
    <dgm:cxn modelId="{01DCD6F6-8578-4A1D-BAE7-064FB447F2B0}" type="presOf" srcId="{5F8DDC9B-4A09-4A18-A8AC-4220E1F40083}" destId="{B9605D67-4336-4220-98F2-56AB4019C76C}" srcOrd="0" destOrd="0" presId="urn:microsoft.com/office/officeart/2005/8/layout/cycle2"/>
    <dgm:cxn modelId="{124E53F9-C191-4BE0-8C89-6DE3BD97B835}" type="presOf" srcId="{7C628B01-E6C9-43D0-A8A7-F254EED3CAA8}" destId="{A32848E3-9880-481A-99AD-0A6E45F3AA1F}" srcOrd="0" destOrd="0" presId="urn:microsoft.com/office/officeart/2005/8/layout/cycle2"/>
    <dgm:cxn modelId="{DB0070F3-AA92-489D-A48F-CCF32BA3070A}" type="presParOf" srcId="{A32848E3-9880-481A-99AD-0A6E45F3AA1F}" destId="{E940B2BE-BA7E-4A3A-8654-19A55322A004}" srcOrd="0" destOrd="0" presId="urn:microsoft.com/office/officeart/2005/8/layout/cycle2"/>
    <dgm:cxn modelId="{45883FC3-DE2E-4857-9117-A8202CEC6EEE}" type="presParOf" srcId="{A32848E3-9880-481A-99AD-0A6E45F3AA1F}" destId="{14F40B9A-9F4C-4385-93F1-79E0899E42C9}" srcOrd="1" destOrd="0" presId="urn:microsoft.com/office/officeart/2005/8/layout/cycle2"/>
    <dgm:cxn modelId="{BE840E80-5515-4A3E-9744-56317158ABEC}" type="presParOf" srcId="{14F40B9A-9F4C-4385-93F1-79E0899E42C9}" destId="{BCC0D877-149F-42D5-8209-DD939D2585FA}" srcOrd="0" destOrd="0" presId="urn:microsoft.com/office/officeart/2005/8/layout/cycle2"/>
    <dgm:cxn modelId="{4E6F6365-4F79-4CD2-86B5-F9233EEF4AB5}" type="presParOf" srcId="{A32848E3-9880-481A-99AD-0A6E45F3AA1F}" destId="{53B0F63D-AF1A-489D-BFF2-7709860C43FE}" srcOrd="2" destOrd="0" presId="urn:microsoft.com/office/officeart/2005/8/layout/cycle2"/>
    <dgm:cxn modelId="{73974E8C-D034-4270-916D-48993EC744B7}" type="presParOf" srcId="{A32848E3-9880-481A-99AD-0A6E45F3AA1F}" destId="{B9605D67-4336-4220-98F2-56AB4019C76C}" srcOrd="3" destOrd="0" presId="urn:microsoft.com/office/officeart/2005/8/layout/cycle2"/>
    <dgm:cxn modelId="{B46A26CE-FBA2-497A-9144-860245F0E025}" type="presParOf" srcId="{B9605D67-4336-4220-98F2-56AB4019C76C}" destId="{32AF60FD-1621-4E75-9C3B-63422BF06088}" srcOrd="0" destOrd="0" presId="urn:microsoft.com/office/officeart/2005/8/layout/cycle2"/>
    <dgm:cxn modelId="{28B313D0-5D2A-46E8-B7A2-C2ABE92D281F}" type="presParOf" srcId="{A32848E3-9880-481A-99AD-0A6E45F3AA1F}" destId="{48998E96-D653-42D2-8E35-C4ADFD3BDADA}" srcOrd="4" destOrd="0" presId="urn:microsoft.com/office/officeart/2005/8/layout/cycle2"/>
    <dgm:cxn modelId="{69937F97-7CB6-487F-A5BF-6768BD786DEA}" type="presParOf" srcId="{A32848E3-9880-481A-99AD-0A6E45F3AA1F}" destId="{93AB43C8-48F8-4F78-821B-ABDE1BFE6473}" srcOrd="5" destOrd="0" presId="urn:microsoft.com/office/officeart/2005/8/layout/cycle2"/>
    <dgm:cxn modelId="{0596A56B-6FB2-4152-90BB-3F150D38DEC1}" type="presParOf" srcId="{93AB43C8-48F8-4F78-821B-ABDE1BFE6473}" destId="{CC71BD5B-A717-412A-A277-DF549A378EA7}" srcOrd="0" destOrd="0" presId="urn:microsoft.com/office/officeart/2005/8/layout/cycle2"/>
    <dgm:cxn modelId="{B21A7755-7770-4BF7-B816-637B44644B4C}" type="presParOf" srcId="{A32848E3-9880-481A-99AD-0A6E45F3AA1F}" destId="{325AAFB0-5E47-48E6-99A8-746CD6E3F2CE}" srcOrd="6" destOrd="0" presId="urn:microsoft.com/office/officeart/2005/8/layout/cycle2"/>
    <dgm:cxn modelId="{DEA6A2AD-E4C1-4AEA-86EF-5513505B4F12}" type="presParOf" srcId="{A32848E3-9880-481A-99AD-0A6E45F3AA1F}" destId="{DA7AD21E-C451-4A8D-A92B-EA4FDCF41BA6}" srcOrd="7" destOrd="0" presId="urn:microsoft.com/office/officeart/2005/8/layout/cycle2"/>
    <dgm:cxn modelId="{4BDFFF76-2B53-46B6-BC2B-FC3189E0DB09}" type="presParOf" srcId="{DA7AD21E-C451-4A8D-A92B-EA4FDCF41BA6}" destId="{D93D001A-BAD0-4C5B-B1A2-91AE4B45D2C6}" srcOrd="0" destOrd="0" presId="urn:microsoft.com/office/officeart/2005/8/layout/cycle2"/>
  </dgm:cxnLst>
  <dgm:bg>
    <a:blipFill>
      <a:blip xmlns:r="http://schemas.openxmlformats.org/officeDocument/2006/relationships" r:embed="rId1">
        <a:extLst>
          <a:ext uri="{28A0092B-C50C-407E-A947-70E740481C1C}">
            <a14:useLocalDpi xmlns:a14="http://schemas.microsoft.com/office/drawing/2010/main" val="0"/>
          </a:ext>
        </a:extLst>
      </a:blip>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B1D179-D23D-41D4-AEEF-E4B9FEB06903}" type="doc">
      <dgm:prSet loTypeId="urn:microsoft.com/office/officeart/2005/8/layout/process1" loCatId="process" qsTypeId="urn:microsoft.com/office/officeart/2005/8/quickstyle/simple3#1" qsCatId="simple" csTypeId="urn:microsoft.com/office/officeart/2005/8/colors/accent1_2#1" csCatId="accent1" phldr="1"/>
      <dgm:spPr/>
    </dgm:pt>
    <dgm:pt modelId="{3F25DA44-7F3E-4C17-A40B-7F663FDBEA65}">
      <dgm:prSet phldrT="[Text]" phldr="0" custT="1"/>
      <dgm:spPr/>
      <dgm:t>
        <a:bodyPr vert="horz" wrap="square"/>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nSpc>
              <a:spcPct val="100000"/>
            </a:lnSpc>
            <a:spcBef>
              <a:spcPct val="0"/>
            </a:spcBef>
            <a:spcAft>
              <a:spcPct val="35000"/>
            </a:spcAft>
          </a:pPr>
          <a:r>
            <a:rPr lang="pt-BR" altLang="zh-CN" sz="1800" dirty="0">
              <a:latin typeface="Times New Roman" panose="02020603050405020304" charset="0"/>
            </a:rPr>
            <a:t>Acompanhamento dos planos municipais de saneamento básico</a:t>
          </a:r>
        </a:p>
      </dgm:t>
    </dgm:pt>
    <dgm:pt modelId="{EE9066D1-3403-4469-8E8C-0D40A82430F2}" type="parTrans" cxnId="{F66333B9-22EC-4BD0-AE61-2398E36E1864}">
      <dgm:prSet/>
      <dgm:spPr/>
      <dgm:t>
        <a:bodyPr/>
        <a:lstStyle/>
        <a:p>
          <a:endParaRPr lang="pt-BR"/>
        </a:p>
      </dgm:t>
    </dgm:pt>
    <dgm:pt modelId="{8EC5AF5E-9C9F-410A-A755-A3EA5186F948}" type="sibTrans" cxnId="{F66333B9-22EC-4BD0-AE61-2398E36E1864}">
      <dgm:prSet/>
      <dgm:spPr/>
      <dgm:t>
        <a:bodyPr/>
        <a:lstStyle/>
        <a:p>
          <a:endParaRPr lang="zh-CN" altLang="en-US"/>
        </a:p>
      </dgm:t>
    </dgm:pt>
    <dgm:pt modelId="{2E2F4D3A-969C-4DB2-9FA9-5C4A40369351}">
      <dgm:prSet phldrT="[Text]" phldr="0" custT="1"/>
      <dgm:spPr/>
      <dgm:t>
        <a:bodyPr vert="horz" wrap="square"/>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nSpc>
              <a:spcPct val="100000"/>
            </a:lnSpc>
            <a:spcBef>
              <a:spcPct val="0"/>
            </a:spcBef>
            <a:spcAft>
              <a:spcPct val="35000"/>
            </a:spcAft>
          </a:pPr>
          <a:r>
            <a:rPr lang="pt-BR" altLang="zh-CN" sz="2000" dirty="0">
              <a:latin typeface="Times New Roman" panose="02020603050405020304" charset="0"/>
            </a:rPr>
            <a:t>Regulação econômica</a:t>
          </a:r>
        </a:p>
      </dgm:t>
    </dgm:pt>
    <dgm:pt modelId="{1E934BFE-4D40-486C-8784-F698A10C4CF5}" type="parTrans" cxnId="{F776FF39-E920-43E9-BDCF-93735B4FC92A}">
      <dgm:prSet/>
      <dgm:spPr/>
      <dgm:t>
        <a:bodyPr/>
        <a:lstStyle/>
        <a:p>
          <a:endParaRPr lang="pt-BR"/>
        </a:p>
      </dgm:t>
    </dgm:pt>
    <dgm:pt modelId="{EC1AFF77-9232-4EEB-95CB-85CEAB3B1FC0}" type="sibTrans" cxnId="{F776FF39-E920-43E9-BDCF-93735B4FC92A}">
      <dgm:prSet/>
      <dgm:spPr/>
      <dgm:t>
        <a:bodyPr/>
        <a:lstStyle/>
        <a:p>
          <a:endParaRPr lang="zh-CN" altLang="en-US"/>
        </a:p>
      </dgm:t>
    </dgm:pt>
    <dgm:pt modelId="{37B86CFA-59B5-46FA-8A6B-9FB187CE14DF}">
      <dgm:prSet phldrT="[Text]" phldr="0" custT="1"/>
      <dgm:spPr/>
      <dgm:t>
        <a:bodyPr vert="horz" wrap="square"/>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nSpc>
              <a:spcPct val="100000"/>
            </a:lnSpc>
            <a:spcBef>
              <a:spcPct val="0"/>
            </a:spcBef>
            <a:spcAft>
              <a:spcPct val="35000"/>
            </a:spcAft>
          </a:pPr>
          <a:r>
            <a:rPr lang="pt-BR" altLang="zh-CN" sz="2000" dirty="0">
              <a:latin typeface="Times New Roman" panose="02020603050405020304" charset="0"/>
            </a:rPr>
            <a:t>Ouvidoria</a:t>
          </a:r>
          <a:r>
            <a:rPr lang="pt-BR" altLang="zh-CN" sz="1500" dirty="0"/>
            <a:t> </a:t>
          </a:r>
        </a:p>
      </dgm:t>
    </dgm:pt>
    <dgm:pt modelId="{9DABF4F3-A9E6-40B1-A863-AC9409CC14BB}" type="parTrans" cxnId="{6DBE2878-DE3B-4E35-AA91-B8BE6BFCB00F}">
      <dgm:prSet/>
      <dgm:spPr/>
      <dgm:t>
        <a:bodyPr/>
        <a:lstStyle/>
        <a:p>
          <a:endParaRPr lang="pt-BR"/>
        </a:p>
      </dgm:t>
    </dgm:pt>
    <dgm:pt modelId="{18EFF3C3-47F9-402B-A3F3-E9310EA281B4}" type="sibTrans" cxnId="{6DBE2878-DE3B-4E35-AA91-B8BE6BFCB00F}">
      <dgm:prSet/>
      <dgm:spPr/>
      <dgm:t>
        <a:bodyPr/>
        <a:lstStyle/>
        <a:p>
          <a:endParaRPr lang="pt-BR"/>
        </a:p>
      </dgm:t>
    </dgm:pt>
    <dgm:pt modelId="{BF708676-7EFC-4C81-9D3A-3E677EAC1C7B}" type="pres">
      <dgm:prSet presAssocID="{8EB1D179-D23D-41D4-AEEF-E4B9FEB06903}" presName="Name0" presStyleCnt="0">
        <dgm:presLayoutVars>
          <dgm:dir/>
          <dgm:resizeHandles val="exact"/>
        </dgm:presLayoutVars>
      </dgm:prSet>
      <dgm:spPr/>
    </dgm:pt>
    <dgm:pt modelId="{111DEAC9-5D4C-4A6A-A44E-082A26F60596}" type="pres">
      <dgm:prSet presAssocID="{3F25DA44-7F3E-4C17-A40B-7F663FDBEA65}" presName="node" presStyleLbl="node1" presStyleIdx="0" presStyleCnt="3" custScaleX="110777">
        <dgm:presLayoutVars>
          <dgm:bulletEnabled val="1"/>
        </dgm:presLayoutVars>
      </dgm:prSet>
      <dgm:spPr/>
    </dgm:pt>
    <dgm:pt modelId="{8A5CF0CE-3323-464D-9C63-05C1BDB053F5}" type="pres">
      <dgm:prSet presAssocID="{8EC5AF5E-9C9F-410A-A755-A3EA5186F948}" presName="sibTrans" presStyleLbl="sibTrans2D1" presStyleIdx="0" presStyleCnt="2"/>
      <dgm:spPr/>
    </dgm:pt>
    <dgm:pt modelId="{5FA465F6-7607-499F-BFB2-52F4E071FB67}" type="pres">
      <dgm:prSet presAssocID="{8EC5AF5E-9C9F-410A-A755-A3EA5186F948}" presName="connectorText" presStyleLbl="sibTrans2D1" presStyleIdx="0" presStyleCnt="2"/>
      <dgm:spPr/>
    </dgm:pt>
    <dgm:pt modelId="{552FB8E7-A5FB-4CC3-94C3-CE0BDF19F9F1}" type="pres">
      <dgm:prSet presAssocID="{2E2F4D3A-969C-4DB2-9FA9-5C4A40369351}" presName="node" presStyleLbl="node1" presStyleIdx="1" presStyleCnt="3">
        <dgm:presLayoutVars>
          <dgm:bulletEnabled val="1"/>
        </dgm:presLayoutVars>
      </dgm:prSet>
      <dgm:spPr/>
    </dgm:pt>
    <dgm:pt modelId="{353C3794-50AA-4D44-83C9-CE28317C3317}" type="pres">
      <dgm:prSet presAssocID="{EC1AFF77-9232-4EEB-95CB-85CEAB3B1FC0}" presName="sibTrans" presStyleLbl="sibTrans2D1" presStyleIdx="1" presStyleCnt="2"/>
      <dgm:spPr/>
    </dgm:pt>
    <dgm:pt modelId="{5AFF040D-0639-4120-9E39-DA822CF9F321}" type="pres">
      <dgm:prSet presAssocID="{EC1AFF77-9232-4EEB-95CB-85CEAB3B1FC0}" presName="connectorText" presStyleLbl="sibTrans2D1" presStyleIdx="1" presStyleCnt="2"/>
      <dgm:spPr/>
    </dgm:pt>
    <dgm:pt modelId="{A1E15D63-E1FF-4A28-A04F-A2B65927BC31}" type="pres">
      <dgm:prSet presAssocID="{37B86CFA-59B5-46FA-8A6B-9FB187CE14DF}" presName="node" presStyleLbl="node1" presStyleIdx="2" presStyleCnt="3">
        <dgm:presLayoutVars>
          <dgm:bulletEnabled val="1"/>
        </dgm:presLayoutVars>
      </dgm:prSet>
      <dgm:spPr/>
    </dgm:pt>
  </dgm:ptLst>
  <dgm:cxnLst>
    <dgm:cxn modelId="{15229C0C-6A7B-4D6A-A301-3CC2A257BDF4}" type="presOf" srcId="{8EC5AF5E-9C9F-410A-A755-A3EA5186F948}" destId="{5FA465F6-7607-499F-BFB2-52F4E071FB67}" srcOrd="1" destOrd="0" presId="urn:microsoft.com/office/officeart/2005/8/layout/process1"/>
    <dgm:cxn modelId="{35F7450E-E76B-494A-AD07-ED17E73B5351}" type="presOf" srcId="{8EB1D179-D23D-41D4-AEEF-E4B9FEB06903}" destId="{BF708676-7EFC-4C81-9D3A-3E677EAC1C7B}" srcOrd="0" destOrd="0" presId="urn:microsoft.com/office/officeart/2005/8/layout/process1"/>
    <dgm:cxn modelId="{C5B2D30F-FC8B-427E-9246-A351B1EAC91E}" type="presOf" srcId="{EC1AFF77-9232-4EEB-95CB-85CEAB3B1FC0}" destId="{5AFF040D-0639-4120-9E39-DA822CF9F321}" srcOrd="1" destOrd="0" presId="urn:microsoft.com/office/officeart/2005/8/layout/process1"/>
    <dgm:cxn modelId="{F3E9CC19-5B9F-475C-A68B-827BE8674BCC}" type="presOf" srcId="{8EC5AF5E-9C9F-410A-A755-A3EA5186F948}" destId="{8A5CF0CE-3323-464D-9C63-05C1BDB053F5}" srcOrd="0" destOrd="0" presId="urn:microsoft.com/office/officeart/2005/8/layout/process1"/>
    <dgm:cxn modelId="{273CB81D-B70F-495F-8D52-A7079A9E40D7}" type="presOf" srcId="{EC1AFF77-9232-4EEB-95CB-85CEAB3B1FC0}" destId="{353C3794-50AA-4D44-83C9-CE28317C3317}" srcOrd="0" destOrd="0" presId="urn:microsoft.com/office/officeart/2005/8/layout/process1"/>
    <dgm:cxn modelId="{F776FF39-E920-43E9-BDCF-93735B4FC92A}" srcId="{8EB1D179-D23D-41D4-AEEF-E4B9FEB06903}" destId="{2E2F4D3A-969C-4DB2-9FA9-5C4A40369351}" srcOrd="1" destOrd="0" parTransId="{1E934BFE-4D40-486C-8784-F698A10C4CF5}" sibTransId="{EC1AFF77-9232-4EEB-95CB-85CEAB3B1FC0}"/>
    <dgm:cxn modelId="{6DBE2878-DE3B-4E35-AA91-B8BE6BFCB00F}" srcId="{8EB1D179-D23D-41D4-AEEF-E4B9FEB06903}" destId="{37B86CFA-59B5-46FA-8A6B-9FB187CE14DF}" srcOrd="2" destOrd="0" parTransId="{9DABF4F3-A9E6-40B1-A863-AC9409CC14BB}" sibTransId="{18EFF3C3-47F9-402B-A3F3-E9310EA281B4}"/>
    <dgm:cxn modelId="{EB949299-FA01-450B-8F2F-CB2E36175EA5}" type="presOf" srcId="{2E2F4D3A-969C-4DB2-9FA9-5C4A40369351}" destId="{552FB8E7-A5FB-4CC3-94C3-CE0BDF19F9F1}" srcOrd="0" destOrd="0" presId="urn:microsoft.com/office/officeart/2005/8/layout/process1"/>
    <dgm:cxn modelId="{F66333B9-22EC-4BD0-AE61-2398E36E1864}" srcId="{8EB1D179-D23D-41D4-AEEF-E4B9FEB06903}" destId="{3F25DA44-7F3E-4C17-A40B-7F663FDBEA65}" srcOrd="0" destOrd="0" parTransId="{EE9066D1-3403-4469-8E8C-0D40A82430F2}" sibTransId="{8EC5AF5E-9C9F-410A-A755-A3EA5186F948}"/>
    <dgm:cxn modelId="{C1469BC8-0FE4-47CE-93CD-A098340968F0}" type="presOf" srcId="{37B86CFA-59B5-46FA-8A6B-9FB187CE14DF}" destId="{A1E15D63-E1FF-4A28-A04F-A2B65927BC31}" srcOrd="0" destOrd="0" presId="urn:microsoft.com/office/officeart/2005/8/layout/process1"/>
    <dgm:cxn modelId="{865632FB-74CB-453F-BD73-F6CE3267F351}" type="presOf" srcId="{3F25DA44-7F3E-4C17-A40B-7F663FDBEA65}" destId="{111DEAC9-5D4C-4A6A-A44E-082A26F60596}" srcOrd="0" destOrd="0" presId="urn:microsoft.com/office/officeart/2005/8/layout/process1"/>
    <dgm:cxn modelId="{97B7966B-48BA-417B-8940-91A6DF05A060}" type="presParOf" srcId="{BF708676-7EFC-4C81-9D3A-3E677EAC1C7B}" destId="{111DEAC9-5D4C-4A6A-A44E-082A26F60596}" srcOrd="0" destOrd="0" presId="urn:microsoft.com/office/officeart/2005/8/layout/process1"/>
    <dgm:cxn modelId="{5BD67C58-7647-4499-AA1E-4922CA5BD731}" type="presParOf" srcId="{BF708676-7EFC-4C81-9D3A-3E677EAC1C7B}" destId="{8A5CF0CE-3323-464D-9C63-05C1BDB053F5}" srcOrd="1" destOrd="0" presId="urn:microsoft.com/office/officeart/2005/8/layout/process1"/>
    <dgm:cxn modelId="{8E1BE5AF-5D6A-4C3B-8681-D11749BD9642}" type="presParOf" srcId="{8A5CF0CE-3323-464D-9C63-05C1BDB053F5}" destId="{5FA465F6-7607-499F-BFB2-52F4E071FB67}" srcOrd="0" destOrd="0" presId="urn:microsoft.com/office/officeart/2005/8/layout/process1"/>
    <dgm:cxn modelId="{FDB17BCC-BC2C-4D60-AF64-449851F3EC32}" type="presParOf" srcId="{BF708676-7EFC-4C81-9D3A-3E677EAC1C7B}" destId="{552FB8E7-A5FB-4CC3-94C3-CE0BDF19F9F1}" srcOrd="2" destOrd="0" presId="urn:microsoft.com/office/officeart/2005/8/layout/process1"/>
    <dgm:cxn modelId="{B1145B2B-1BFF-47AE-A5DA-5090C2787C49}" type="presParOf" srcId="{BF708676-7EFC-4C81-9D3A-3E677EAC1C7B}" destId="{353C3794-50AA-4D44-83C9-CE28317C3317}" srcOrd="3" destOrd="0" presId="urn:microsoft.com/office/officeart/2005/8/layout/process1"/>
    <dgm:cxn modelId="{E2389973-97A9-4615-957D-EF45207B74A8}" type="presParOf" srcId="{353C3794-50AA-4D44-83C9-CE28317C3317}" destId="{5AFF040D-0639-4120-9E39-DA822CF9F321}" srcOrd="0" destOrd="0" presId="urn:microsoft.com/office/officeart/2005/8/layout/process1"/>
    <dgm:cxn modelId="{778696B0-5AE0-4C7A-9D57-9981DA2FEA09}" type="presParOf" srcId="{BF708676-7EFC-4C81-9D3A-3E677EAC1C7B}" destId="{A1E15D63-E1FF-4A28-A04F-A2B65927BC3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B1D179-D23D-41D4-AEEF-E4B9FEB06903}" type="doc">
      <dgm:prSet loTypeId="urn:microsoft.com/office/officeart/2005/8/layout/process1" loCatId="process" qsTypeId="urn:microsoft.com/office/officeart/2005/8/quickstyle/simple3#2" qsCatId="simple" csTypeId="urn:microsoft.com/office/officeart/2005/8/colors/accent1_2#2" csCatId="accent1" phldr="0"/>
      <dgm:spPr/>
    </dgm:pt>
    <dgm:pt modelId="{3F25DA44-7F3E-4C17-A40B-7F663FDBEA65}">
      <dgm:prSet phldrT="[Text]" phldr="0" custT="1"/>
      <dgm:spPr/>
      <dgm:t>
        <a:bodyPr vert="horz" wrap="square"/>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nSpc>
              <a:spcPct val="100000"/>
            </a:lnSpc>
            <a:spcBef>
              <a:spcPct val="0"/>
            </a:spcBef>
            <a:spcAft>
              <a:spcPct val="35000"/>
            </a:spcAft>
          </a:pPr>
          <a:r>
            <a:rPr lang="pt-BR" altLang="zh-CN" sz="2000">
              <a:latin typeface="Times New Roman" panose="02020603050405020304" charset="0"/>
            </a:rPr>
            <a:t>Fiscalização e Penalidades</a:t>
          </a:r>
        </a:p>
      </dgm:t>
    </dgm:pt>
    <dgm:pt modelId="{EE9066D1-3403-4469-8E8C-0D40A82430F2}" type="parTrans" cxnId="{4E8C3D33-2B6D-4472-9A6C-DB548D34DA62}">
      <dgm:prSet/>
      <dgm:spPr/>
      <dgm:t>
        <a:bodyPr/>
        <a:lstStyle/>
        <a:p>
          <a:endParaRPr lang="pt-BR"/>
        </a:p>
      </dgm:t>
    </dgm:pt>
    <dgm:pt modelId="{8EC5AF5E-9C9F-410A-A755-A3EA5186F948}" type="sibTrans" cxnId="{4E8C3D33-2B6D-4472-9A6C-DB548D34DA62}">
      <dgm:prSet/>
      <dgm:spPr/>
      <dgm:t>
        <a:bodyPr/>
        <a:lstStyle/>
        <a:p>
          <a:endParaRPr lang="zh-CN" altLang="en-US"/>
        </a:p>
      </dgm:t>
    </dgm:pt>
    <dgm:pt modelId="{2E2F4D3A-969C-4DB2-9FA9-5C4A40369351}">
      <dgm:prSet phldrT="[Text]" phldr="0" custT="1"/>
      <dgm:spPr/>
      <dgm:t>
        <a:bodyPr vert="horz" wrap="square"/>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nSpc>
              <a:spcPct val="100000"/>
            </a:lnSpc>
            <a:spcBef>
              <a:spcPct val="0"/>
            </a:spcBef>
            <a:spcAft>
              <a:spcPct val="35000"/>
            </a:spcAft>
          </a:pPr>
          <a:r>
            <a:rPr lang="pt-BR" altLang="zh-CN" sz="2000" dirty="0">
              <a:latin typeface="Times New Roman" panose="02020603050405020304" charset="0"/>
            </a:rPr>
            <a:t>Normatização</a:t>
          </a:r>
        </a:p>
      </dgm:t>
    </dgm:pt>
    <dgm:pt modelId="{1E934BFE-4D40-486C-8784-F698A10C4CF5}" type="parTrans" cxnId="{1D455421-5122-4B6C-82D8-403F460F7EA1}">
      <dgm:prSet/>
      <dgm:spPr/>
      <dgm:t>
        <a:bodyPr/>
        <a:lstStyle/>
        <a:p>
          <a:endParaRPr lang="pt-BR"/>
        </a:p>
      </dgm:t>
    </dgm:pt>
    <dgm:pt modelId="{EC1AFF77-9232-4EEB-95CB-85CEAB3B1FC0}" type="sibTrans" cxnId="{1D455421-5122-4B6C-82D8-403F460F7EA1}">
      <dgm:prSet/>
      <dgm:spPr/>
      <dgm:t>
        <a:bodyPr/>
        <a:lstStyle/>
        <a:p>
          <a:endParaRPr lang="zh-CN" altLang="en-US"/>
        </a:p>
      </dgm:t>
    </dgm:pt>
    <dgm:pt modelId="{37B86CFA-59B5-46FA-8A6B-9FB187CE14DF}">
      <dgm:prSet phldrT="[Text]" phldr="0" custT="1"/>
      <dgm:spPr/>
      <dgm:t>
        <a:bodyPr vert="horz" wrap="square"/>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nSpc>
              <a:spcPct val="100000"/>
            </a:lnSpc>
            <a:spcBef>
              <a:spcPct val="0"/>
            </a:spcBef>
            <a:spcAft>
              <a:spcPct val="35000"/>
            </a:spcAft>
          </a:pPr>
          <a:r>
            <a:rPr lang="pt-BR" altLang="zh-CN" sz="1900" dirty="0"/>
            <a:t>T</a:t>
          </a:r>
          <a:r>
            <a:rPr lang="pt-BR" altLang="zh-CN" sz="2000" dirty="0">
              <a:latin typeface="Times New Roman" panose="02020603050405020304" charset="0"/>
            </a:rPr>
            <a:t>ransparência e Controle Social</a:t>
          </a:r>
        </a:p>
      </dgm:t>
    </dgm:pt>
    <dgm:pt modelId="{9DABF4F3-A9E6-40B1-A863-AC9409CC14BB}" type="parTrans" cxnId="{A3D28B5B-5A61-4776-80B5-6D6B1DBDE817}">
      <dgm:prSet/>
      <dgm:spPr/>
      <dgm:t>
        <a:bodyPr/>
        <a:lstStyle/>
        <a:p>
          <a:endParaRPr lang="pt-BR"/>
        </a:p>
      </dgm:t>
    </dgm:pt>
    <dgm:pt modelId="{18EFF3C3-47F9-402B-A3F3-E9310EA281B4}" type="sibTrans" cxnId="{A3D28B5B-5A61-4776-80B5-6D6B1DBDE817}">
      <dgm:prSet/>
      <dgm:spPr/>
      <dgm:t>
        <a:bodyPr/>
        <a:lstStyle/>
        <a:p>
          <a:endParaRPr lang="pt-BR"/>
        </a:p>
      </dgm:t>
    </dgm:pt>
    <dgm:pt modelId="{BF708676-7EFC-4C81-9D3A-3E677EAC1C7B}" type="pres">
      <dgm:prSet presAssocID="{8EB1D179-D23D-41D4-AEEF-E4B9FEB06903}" presName="Name0" presStyleCnt="0">
        <dgm:presLayoutVars>
          <dgm:dir/>
          <dgm:resizeHandles val="exact"/>
        </dgm:presLayoutVars>
      </dgm:prSet>
      <dgm:spPr/>
    </dgm:pt>
    <dgm:pt modelId="{111DEAC9-5D4C-4A6A-A44E-082A26F60596}" type="pres">
      <dgm:prSet presAssocID="{3F25DA44-7F3E-4C17-A40B-7F663FDBEA65}" presName="node" presStyleLbl="node1" presStyleIdx="0" presStyleCnt="3">
        <dgm:presLayoutVars>
          <dgm:bulletEnabled val="1"/>
        </dgm:presLayoutVars>
      </dgm:prSet>
      <dgm:spPr/>
    </dgm:pt>
    <dgm:pt modelId="{8A5CF0CE-3323-464D-9C63-05C1BDB053F5}" type="pres">
      <dgm:prSet presAssocID="{8EC5AF5E-9C9F-410A-A755-A3EA5186F948}" presName="sibTrans" presStyleLbl="sibTrans2D1" presStyleIdx="0" presStyleCnt="2"/>
      <dgm:spPr/>
    </dgm:pt>
    <dgm:pt modelId="{5FA465F6-7607-499F-BFB2-52F4E071FB67}" type="pres">
      <dgm:prSet presAssocID="{8EC5AF5E-9C9F-410A-A755-A3EA5186F948}" presName="connectorText" presStyleLbl="sibTrans2D1" presStyleIdx="0" presStyleCnt="2"/>
      <dgm:spPr/>
    </dgm:pt>
    <dgm:pt modelId="{552FB8E7-A5FB-4CC3-94C3-CE0BDF19F9F1}" type="pres">
      <dgm:prSet presAssocID="{2E2F4D3A-969C-4DB2-9FA9-5C4A40369351}" presName="node" presStyleLbl="node1" presStyleIdx="1" presStyleCnt="3">
        <dgm:presLayoutVars>
          <dgm:bulletEnabled val="1"/>
        </dgm:presLayoutVars>
      </dgm:prSet>
      <dgm:spPr/>
    </dgm:pt>
    <dgm:pt modelId="{353C3794-50AA-4D44-83C9-CE28317C3317}" type="pres">
      <dgm:prSet presAssocID="{EC1AFF77-9232-4EEB-95CB-85CEAB3B1FC0}" presName="sibTrans" presStyleLbl="sibTrans2D1" presStyleIdx="1" presStyleCnt="2"/>
      <dgm:spPr/>
    </dgm:pt>
    <dgm:pt modelId="{5AFF040D-0639-4120-9E39-DA822CF9F321}" type="pres">
      <dgm:prSet presAssocID="{EC1AFF77-9232-4EEB-95CB-85CEAB3B1FC0}" presName="connectorText" presStyleLbl="sibTrans2D1" presStyleIdx="1" presStyleCnt="2"/>
      <dgm:spPr/>
    </dgm:pt>
    <dgm:pt modelId="{A1E15D63-E1FF-4A28-A04F-A2B65927BC31}" type="pres">
      <dgm:prSet presAssocID="{37B86CFA-59B5-46FA-8A6B-9FB187CE14DF}" presName="node" presStyleLbl="node1" presStyleIdx="2" presStyleCnt="3" custLinFactNeighborX="-5878" custLinFactNeighborY="2469">
        <dgm:presLayoutVars>
          <dgm:bulletEnabled val="1"/>
        </dgm:presLayoutVars>
      </dgm:prSet>
      <dgm:spPr/>
    </dgm:pt>
  </dgm:ptLst>
  <dgm:cxnLst>
    <dgm:cxn modelId="{FD792D0A-6621-4A6F-90A4-3C1341E0728C}" type="presOf" srcId="{8EC5AF5E-9C9F-410A-A755-A3EA5186F948}" destId="{5FA465F6-7607-499F-BFB2-52F4E071FB67}" srcOrd="1" destOrd="0" presId="urn:microsoft.com/office/officeart/2005/8/layout/process1"/>
    <dgm:cxn modelId="{1D455421-5122-4B6C-82D8-403F460F7EA1}" srcId="{8EB1D179-D23D-41D4-AEEF-E4B9FEB06903}" destId="{2E2F4D3A-969C-4DB2-9FA9-5C4A40369351}" srcOrd="1" destOrd="0" parTransId="{1E934BFE-4D40-486C-8784-F698A10C4CF5}" sibTransId="{EC1AFF77-9232-4EEB-95CB-85CEAB3B1FC0}"/>
    <dgm:cxn modelId="{4E8C3D33-2B6D-4472-9A6C-DB548D34DA62}" srcId="{8EB1D179-D23D-41D4-AEEF-E4B9FEB06903}" destId="{3F25DA44-7F3E-4C17-A40B-7F663FDBEA65}" srcOrd="0" destOrd="0" parTransId="{EE9066D1-3403-4469-8E8C-0D40A82430F2}" sibTransId="{8EC5AF5E-9C9F-410A-A755-A3EA5186F948}"/>
    <dgm:cxn modelId="{C683D13B-DF65-4074-8CC2-AEB2EB7CF2B6}" type="presOf" srcId="{8EB1D179-D23D-41D4-AEEF-E4B9FEB06903}" destId="{BF708676-7EFC-4C81-9D3A-3E677EAC1C7B}" srcOrd="0" destOrd="0" presId="urn:microsoft.com/office/officeart/2005/8/layout/process1"/>
    <dgm:cxn modelId="{A3D28B5B-5A61-4776-80B5-6D6B1DBDE817}" srcId="{8EB1D179-D23D-41D4-AEEF-E4B9FEB06903}" destId="{37B86CFA-59B5-46FA-8A6B-9FB187CE14DF}" srcOrd="2" destOrd="0" parTransId="{9DABF4F3-A9E6-40B1-A863-AC9409CC14BB}" sibTransId="{18EFF3C3-47F9-402B-A3F3-E9310EA281B4}"/>
    <dgm:cxn modelId="{D3FFF052-C3BE-413C-BB42-E5C05ABBE349}" type="presOf" srcId="{8EC5AF5E-9C9F-410A-A755-A3EA5186F948}" destId="{8A5CF0CE-3323-464D-9C63-05C1BDB053F5}" srcOrd="0" destOrd="0" presId="urn:microsoft.com/office/officeart/2005/8/layout/process1"/>
    <dgm:cxn modelId="{DA781BA0-853A-4934-BB36-6037C9D17EC4}" type="presOf" srcId="{2E2F4D3A-969C-4DB2-9FA9-5C4A40369351}" destId="{552FB8E7-A5FB-4CC3-94C3-CE0BDF19F9F1}" srcOrd="0" destOrd="0" presId="urn:microsoft.com/office/officeart/2005/8/layout/process1"/>
    <dgm:cxn modelId="{C18A37A5-CB0F-48AA-866D-8C22E8725A0A}" type="presOf" srcId="{3F25DA44-7F3E-4C17-A40B-7F663FDBEA65}" destId="{111DEAC9-5D4C-4A6A-A44E-082A26F60596}" srcOrd="0" destOrd="0" presId="urn:microsoft.com/office/officeart/2005/8/layout/process1"/>
    <dgm:cxn modelId="{B50D7EBD-4F92-45BD-9D01-6A8486D2DF01}" type="presOf" srcId="{EC1AFF77-9232-4EEB-95CB-85CEAB3B1FC0}" destId="{5AFF040D-0639-4120-9E39-DA822CF9F321}" srcOrd="1" destOrd="0" presId="urn:microsoft.com/office/officeart/2005/8/layout/process1"/>
    <dgm:cxn modelId="{27B0FEBD-7E04-4C69-9E48-69F0DEBD090C}" type="presOf" srcId="{37B86CFA-59B5-46FA-8A6B-9FB187CE14DF}" destId="{A1E15D63-E1FF-4A28-A04F-A2B65927BC31}" srcOrd="0" destOrd="0" presId="urn:microsoft.com/office/officeart/2005/8/layout/process1"/>
    <dgm:cxn modelId="{149F53CE-E4EA-43E1-9956-86489B312003}" type="presOf" srcId="{EC1AFF77-9232-4EEB-95CB-85CEAB3B1FC0}" destId="{353C3794-50AA-4D44-83C9-CE28317C3317}" srcOrd="0" destOrd="0" presId="urn:microsoft.com/office/officeart/2005/8/layout/process1"/>
    <dgm:cxn modelId="{EAB65061-612F-4035-90AA-207B41E041D7}" type="presParOf" srcId="{BF708676-7EFC-4C81-9D3A-3E677EAC1C7B}" destId="{111DEAC9-5D4C-4A6A-A44E-082A26F60596}" srcOrd="0" destOrd="0" presId="urn:microsoft.com/office/officeart/2005/8/layout/process1"/>
    <dgm:cxn modelId="{06DCE31D-7ADD-4C85-863B-1447C6984EA6}" type="presParOf" srcId="{BF708676-7EFC-4C81-9D3A-3E677EAC1C7B}" destId="{8A5CF0CE-3323-464D-9C63-05C1BDB053F5}" srcOrd="1" destOrd="0" presId="urn:microsoft.com/office/officeart/2005/8/layout/process1"/>
    <dgm:cxn modelId="{4FFE9F62-6F48-4E27-9528-5459F092258D}" type="presParOf" srcId="{8A5CF0CE-3323-464D-9C63-05C1BDB053F5}" destId="{5FA465F6-7607-499F-BFB2-52F4E071FB67}" srcOrd="0" destOrd="0" presId="urn:microsoft.com/office/officeart/2005/8/layout/process1"/>
    <dgm:cxn modelId="{629A11FD-686E-424E-83BB-00693A61D7F9}" type="presParOf" srcId="{BF708676-7EFC-4C81-9D3A-3E677EAC1C7B}" destId="{552FB8E7-A5FB-4CC3-94C3-CE0BDF19F9F1}" srcOrd="2" destOrd="0" presId="urn:microsoft.com/office/officeart/2005/8/layout/process1"/>
    <dgm:cxn modelId="{D0A1B39B-4DF8-48D9-9C56-09AD2FFAB3E0}" type="presParOf" srcId="{BF708676-7EFC-4C81-9D3A-3E677EAC1C7B}" destId="{353C3794-50AA-4D44-83C9-CE28317C3317}" srcOrd="3" destOrd="0" presId="urn:microsoft.com/office/officeart/2005/8/layout/process1"/>
    <dgm:cxn modelId="{716C9DC3-DEC6-4B50-9000-B0C8C3CB2143}" type="presParOf" srcId="{353C3794-50AA-4D44-83C9-CE28317C3317}" destId="{5AFF040D-0639-4120-9E39-DA822CF9F321}" srcOrd="0" destOrd="0" presId="urn:microsoft.com/office/officeart/2005/8/layout/process1"/>
    <dgm:cxn modelId="{1E775B28-A07E-4E4C-92D3-7087FE61F8A3}" type="presParOf" srcId="{BF708676-7EFC-4C81-9D3A-3E677EAC1C7B}" destId="{A1E15D63-E1FF-4A28-A04F-A2B65927BC31}"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EC2E50-7B9A-45FF-B862-E83F2F5DFEBE}" type="doc">
      <dgm:prSet loTypeId="urn:microsoft.com/office/officeart/2005/8/layout/vProcess5" loCatId="process" qsTypeId="urn:microsoft.com/office/officeart/2005/8/quickstyle/simple3" qsCatId="simple" csTypeId="urn:microsoft.com/office/officeart/2005/8/colors/colorful4" csCatId="colorful" phldr="1"/>
      <dgm:spPr/>
      <dgm:t>
        <a:bodyPr/>
        <a:lstStyle/>
        <a:p>
          <a:endParaRPr lang="pt-BR"/>
        </a:p>
      </dgm:t>
    </dgm:pt>
    <dgm:pt modelId="{B0B6018F-47EF-46B2-947D-392E59F110F7}">
      <dgm:prSet custT="1"/>
      <dgm:spPr/>
      <dgm:t>
        <a:bodyPr/>
        <a:lstStyle/>
        <a:p>
          <a:r>
            <a:rPr lang="pt-BR" sz="2400" dirty="0"/>
            <a:t>Regular, e fiscalizar: oferecer “feedback” ao poder concedente para as revisões periódicas do planejamento</a:t>
          </a:r>
        </a:p>
      </dgm:t>
    </dgm:pt>
    <dgm:pt modelId="{487A7AB1-0A7C-4D08-8CF9-23CAA28B8087}" type="parTrans" cxnId="{D9D9CFB6-82D2-4CA5-B37B-9B33476C48BA}">
      <dgm:prSet/>
      <dgm:spPr/>
      <dgm:t>
        <a:bodyPr/>
        <a:lstStyle/>
        <a:p>
          <a:endParaRPr lang="pt-BR"/>
        </a:p>
      </dgm:t>
    </dgm:pt>
    <dgm:pt modelId="{BF1A6373-9C53-4340-B3EB-9F984160009B}" type="sibTrans" cxnId="{D9D9CFB6-82D2-4CA5-B37B-9B33476C48BA}">
      <dgm:prSet/>
      <dgm:spPr/>
      <dgm:t>
        <a:bodyPr/>
        <a:lstStyle/>
        <a:p>
          <a:endParaRPr lang="pt-BR"/>
        </a:p>
      </dgm:t>
    </dgm:pt>
    <dgm:pt modelId="{C0B52AB1-AAC8-4B4F-A037-FEA67859FA6C}">
      <dgm:prSet custT="1"/>
      <dgm:spPr/>
      <dgm:t>
        <a:bodyPr/>
        <a:lstStyle/>
        <a:p>
          <a:r>
            <a:rPr lang="pt-BR" sz="2400" dirty="0"/>
            <a:t>Normatizar e inspecionar.</a:t>
          </a:r>
        </a:p>
      </dgm:t>
    </dgm:pt>
    <dgm:pt modelId="{9D00FCDD-7F4C-4A1A-8FE6-9E90DDBFA6A9}" type="parTrans" cxnId="{5DC41B66-D7D2-4589-899F-E1142A131B29}">
      <dgm:prSet/>
      <dgm:spPr/>
      <dgm:t>
        <a:bodyPr/>
        <a:lstStyle/>
        <a:p>
          <a:endParaRPr lang="pt-BR"/>
        </a:p>
      </dgm:t>
    </dgm:pt>
    <dgm:pt modelId="{0A13BE94-2E2F-4021-ADD1-5EC4C74FA5C6}" type="sibTrans" cxnId="{5DC41B66-D7D2-4589-899F-E1142A131B29}">
      <dgm:prSet/>
      <dgm:spPr/>
      <dgm:t>
        <a:bodyPr/>
        <a:lstStyle/>
        <a:p>
          <a:endParaRPr lang="pt-BR"/>
        </a:p>
      </dgm:t>
    </dgm:pt>
    <dgm:pt modelId="{AF840E9A-BDFA-4614-8426-FEC28EC534FC}">
      <dgm:prSet custT="1"/>
      <dgm:spPr/>
      <dgm:t>
        <a:bodyPr/>
        <a:lstStyle/>
        <a:p>
          <a:r>
            <a:rPr lang="pt-BR" sz="2000" dirty="0"/>
            <a:t>Instrumentos: fiscalização, resoluções, mediação de conflitos e interesses da população/comunidade e das prestadoras; Ouvidoria</a:t>
          </a:r>
          <a:r>
            <a:rPr lang="pt-BR" sz="2400" dirty="0"/>
            <a:t>.</a:t>
          </a:r>
          <a:br>
            <a:rPr lang="pt-BR" sz="1800" dirty="0"/>
          </a:br>
          <a:endParaRPr lang="pt-BR" sz="1800" dirty="0"/>
        </a:p>
      </dgm:t>
    </dgm:pt>
    <dgm:pt modelId="{84870D3A-8281-49E7-A83A-75349BD46D3F}" type="parTrans" cxnId="{EAE29AE3-81B9-4299-8AF6-CBAEC336C793}">
      <dgm:prSet/>
      <dgm:spPr/>
      <dgm:t>
        <a:bodyPr/>
        <a:lstStyle/>
        <a:p>
          <a:endParaRPr lang="pt-BR"/>
        </a:p>
      </dgm:t>
    </dgm:pt>
    <dgm:pt modelId="{FCE43429-F32E-4AD2-A793-7D7007691AF9}" type="sibTrans" cxnId="{EAE29AE3-81B9-4299-8AF6-CBAEC336C793}">
      <dgm:prSet/>
      <dgm:spPr/>
      <dgm:t>
        <a:bodyPr/>
        <a:lstStyle/>
        <a:p>
          <a:endParaRPr lang="pt-BR"/>
        </a:p>
      </dgm:t>
    </dgm:pt>
    <dgm:pt modelId="{A1D82E63-05D9-489D-9833-5D6F70F5F832}" type="pres">
      <dgm:prSet presAssocID="{49EC2E50-7B9A-45FF-B862-E83F2F5DFEBE}" presName="outerComposite" presStyleCnt="0">
        <dgm:presLayoutVars>
          <dgm:chMax val="5"/>
          <dgm:dir/>
          <dgm:resizeHandles val="exact"/>
        </dgm:presLayoutVars>
      </dgm:prSet>
      <dgm:spPr/>
    </dgm:pt>
    <dgm:pt modelId="{E10DAB6C-DD26-44F8-8035-3DC71A2648C6}" type="pres">
      <dgm:prSet presAssocID="{49EC2E50-7B9A-45FF-B862-E83F2F5DFEBE}" presName="dummyMaxCanvas" presStyleCnt="0">
        <dgm:presLayoutVars/>
      </dgm:prSet>
      <dgm:spPr/>
    </dgm:pt>
    <dgm:pt modelId="{6F7E2608-3ED5-45D6-8737-BA904524D89A}" type="pres">
      <dgm:prSet presAssocID="{49EC2E50-7B9A-45FF-B862-E83F2F5DFEBE}" presName="ThreeNodes_1" presStyleLbl="node1" presStyleIdx="0" presStyleCnt="3" custScaleX="115397" custLinFactNeighborY="2873">
        <dgm:presLayoutVars>
          <dgm:bulletEnabled val="1"/>
        </dgm:presLayoutVars>
      </dgm:prSet>
      <dgm:spPr/>
    </dgm:pt>
    <dgm:pt modelId="{D0C3F864-6F4C-4D82-A681-5152C46042B7}" type="pres">
      <dgm:prSet presAssocID="{49EC2E50-7B9A-45FF-B862-E83F2F5DFEBE}" presName="ThreeNodes_2" presStyleLbl="node1" presStyleIdx="1" presStyleCnt="3">
        <dgm:presLayoutVars>
          <dgm:bulletEnabled val="1"/>
        </dgm:presLayoutVars>
      </dgm:prSet>
      <dgm:spPr/>
    </dgm:pt>
    <dgm:pt modelId="{82686AD8-491D-40F6-8EDA-6C6EB7C5E354}" type="pres">
      <dgm:prSet presAssocID="{49EC2E50-7B9A-45FF-B862-E83F2F5DFEBE}" presName="ThreeNodes_3" presStyleLbl="node1" presStyleIdx="2" presStyleCnt="3">
        <dgm:presLayoutVars>
          <dgm:bulletEnabled val="1"/>
        </dgm:presLayoutVars>
      </dgm:prSet>
      <dgm:spPr/>
    </dgm:pt>
    <dgm:pt modelId="{33005D4C-384D-48A9-81FF-108A330C38A3}" type="pres">
      <dgm:prSet presAssocID="{49EC2E50-7B9A-45FF-B862-E83F2F5DFEBE}" presName="ThreeConn_1-2" presStyleLbl="fgAccFollowNode1" presStyleIdx="0" presStyleCnt="2">
        <dgm:presLayoutVars>
          <dgm:bulletEnabled val="1"/>
        </dgm:presLayoutVars>
      </dgm:prSet>
      <dgm:spPr/>
    </dgm:pt>
    <dgm:pt modelId="{E3A0ED1D-ED4F-4312-BB03-4224800A2174}" type="pres">
      <dgm:prSet presAssocID="{49EC2E50-7B9A-45FF-B862-E83F2F5DFEBE}" presName="ThreeConn_2-3" presStyleLbl="fgAccFollowNode1" presStyleIdx="1" presStyleCnt="2">
        <dgm:presLayoutVars>
          <dgm:bulletEnabled val="1"/>
        </dgm:presLayoutVars>
      </dgm:prSet>
      <dgm:spPr/>
    </dgm:pt>
    <dgm:pt modelId="{7ED5104A-23AE-460D-A7A4-DBD8D6F223D9}" type="pres">
      <dgm:prSet presAssocID="{49EC2E50-7B9A-45FF-B862-E83F2F5DFEBE}" presName="ThreeNodes_1_text" presStyleLbl="node1" presStyleIdx="2" presStyleCnt="3">
        <dgm:presLayoutVars>
          <dgm:bulletEnabled val="1"/>
        </dgm:presLayoutVars>
      </dgm:prSet>
      <dgm:spPr/>
    </dgm:pt>
    <dgm:pt modelId="{5F123752-7A94-43A8-9AB4-FBB8D6969D98}" type="pres">
      <dgm:prSet presAssocID="{49EC2E50-7B9A-45FF-B862-E83F2F5DFEBE}" presName="ThreeNodes_2_text" presStyleLbl="node1" presStyleIdx="2" presStyleCnt="3">
        <dgm:presLayoutVars>
          <dgm:bulletEnabled val="1"/>
        </dgm:presLayoutVars>
      </dgm:prSet>
      <dgm:spPr/>
    </dgm:pt>
    <dgm:pt modelId="{74AFC830-ACDA-45F4-84EB-60808FC01A06}" type="pres">
      <dgm:prSet presAssocID="{49EC2E50-7B9A-45FF-B862-E83F2F5DFEBE}" presName="ThreeNodes_3_text" presStyleLbl="node1" presStyleIdx="2" presStyleCnt="3">
        <dgm:presLayoutVars>
          <dgm:bulletEnabled val="1"/>
        </dgm:presLayoutVars>
      </dgm:prSet>
      <dgm:spPr/>
    </dgm:pt>
  </dgm:ptLst>
  <dgm:cxnLst>
    <dgm:cxn modelId="{4E66FF02-81EC-4047-84AE-85A634F12743}" type="presOf" srcId="{B0B6018F-47EF-46B2-947D-392E59F110F7}" destId="{7ED5104A-23AE-460D-A7A4-DBD8D6F223D9}" srcOrd="1" destOrd="0" presId="urn:microsoft.com/office/officeart/2005/8/layout/vProcess5"/>
    <dgm:cxn modelId="{EB543B64-6AD2-4535-84DD-1A7EC6AF71AD}" type="presOf" srcId="{B0B6018F-47EF-46B2-947D-392E59F110F7}" destId="{6F7E2608-3ED5-45D6-8737-BA904524D89A}" srcOrd="0" destOrd="0" presId="urn:microsoft.com/office/officeart/2005/8/layout/vProcess5"/>
    <dgm:cxn modelId="{5DC41B66-D7D2-4589-899F-E1142A131B29}" srcId="{49EC2E50-7B9A-45FF-B862-E83F2F5DFEBE}" destId="{C0B52AB1-AAC8-4B4F-A037-FEA67859FA6C}" srcOrd="1" destOrd="0" parTransId="{9D00FCDD-7F4C-4A1A-8FE6-9E90DDBFA6A9}" sibTransId="{0A13BE94-2E2F-4021-ADD1-5EC4C74FA5C6}"/>
    <dgm:cxn modelId="{10715F74-C363-48BA-9028-34EF1AB562D6}" type="presOf" srcId="{AF840E9A-BDFA-4614-8426-FEC28EC534FC}" destId="{74AFC830-ACDA-45F4-84EB-60808FC01A06}" srcOrd="1" destOrd="0" presId="urn:microsoft.com/office/officeart/2005/8/layout/vProcess5"/>
    <dgm:cxn modelId="{7FDB4F94-1E7E-45F5-B443-3EF827870230}" type="presOf" srcId="{C0B52AB1-AAC8-4B4F-A037-FEA67859FA6C}" destId="{D0C3F864-6F4C-4D82-A681-5152C46042B7}" srcOrd="0" destOrd="0" presId="urn:microsoft.com/office/officeart/2005/8/layout/vProcess5"/>
    <dgm:cxn modelId="{78F73DA5-2345-4CDE-B7F2-19B3711EB1B2}" type="presOf" srcId="{49EC2E50-7B9A-45FF-B862-E83F2F5DFEBE}" destId="{A1D82E63-05D9-489D-9833-5D6F70F5F832}" srcOrd="0" destOrd="0" presId="urn:microsoft.com/office/officeart/2005/8/layout/vProcess5"/>
    <dgm:cxn modelId="{33D980AD-17AD-40C0-83F3-88BD8A93266F}" type="presOf" srcId="{BF1A6373-9C53-4340-B3EB-9F984160009B}" destId="{33005D4C-384D-48A9-81FF-108A330C38A3}" srcOrd="0" destOrd="0" presId="urn:microsoft.com/office/officeart/2005/8/layout/vProcess5"/>
    <dgm:cxn modelId="{6F120AAE-9D99-4984-8529-EC5BCA351A2A}" type="presOf" srcId="{0A13BE94-2E2F-4021-ADD1-5EC4C74FA5C6}" destId="{E3A0ED1D-ED4F-4312-BB03-4224800A2174}" srcOrd="0" destOrd="0" presId="urn:microsoft.com/office/officeart/2005/8/layout/vProcess5"/>
    <dgm:cxn modelId="{063386B1-5350-4BA9-8275-A22BD5830C00}" type="presOf" srcId="{AF840E9A-BDFA-4614-8426-FEC28EC534FC}" destId="{82686AD8-491D-40F6-8EDA-6C6EB7C5E354}" srcOrd="0" destOrd="0" presId="urn:microsoft.com/office/officeart/2005/8/layout/vProcess5"/>
    <dgm:cxn modelId="{D9D9CFB6-82D2-4CA5-B37B-9B33476C48BA}" srcId="{49EC2E50-7B9A-45FF-B862-E83F2F5DFEBE}" destId="{B0B6018F-47EF-46B2-947D-392E59F110F7}" srcOrd="0" destOrd="0" parTransId="{487A7AB1-0A7C-4D08-8CF9-23CAA28B8087}" sibTransId="{BF1A6373-9C53-4340-B3EB-9F984160009B}"/>
    <dgm:cxn modelId="{20B2F5BB-B4D5-4042-9454-C6EE6D080616}" type="presOf" srcId="{C0B52AB1-AAC8-4B4F-A037-FEA67859FA6C}" destId="{5F123752-7A94-43A8-9AB4-FBB8D6969D98}" srcOrd="1" destOrd="0" presId="urn:microsoft.com/office/officeart/2005/8/layout/vProcess5"/>
    <dgm:cxn modelId="{EAE29AE3-81B9-4299-8AF6-CBAEC336C793}" srcId="{49EC2E50-7B9A-45FF-B862-E83F2F5DFEBE}" destId="{AF840E9A-BDFA-4614-8426-FEC28EC534FC}" srcOrd="2" destOrd="0" parTransId="{84870D3A-8281-49E7-A83A-75349BD46D3F}" sibTransId="{FCE43429-F32E-4AD2-A793-7D7007691AF9}"/>
    <dgm:cxn modelId="{CAE765FD-C314-44E8-868D-50DFD6F85A99}" type="presParOf" srcId="{A1D82E63-05D9-489D-9833-5D6F70F5F832}" destId="{E10DAB6C-DD26-44F8-8035-3DC71A2648C6}" srcOrd="0" destOrd="0" presId="urn:microsoft.com/office/officeart/2005/8/layout/vProcess5"/>
    <dgm:cxn modelId="{E601B01C-E53A-40C6-8AD3-F7BCF4340FF8}" type="presParOf" srcId="{A1D82E63-05D9-489D-9833-5D6F70F5F832}" destId="{6F7E2608-3ED5-45D6-8737-BA904524D89A}" srcOrd="1" destOrd="0" presId="urn:microsoft.com/office/officeart/2005/8/layout/vProcess5"/>
    <dgm:cxn modelId="{46EDDC92-C72A-44AF-BABB-07B28F564AEA}" type="presParOf" srcId="{A1D82E63-05D9-489D-9833-5D6F70F5F832}" destId="{D0C3F864-6F4C-4D82-A681-5152C46042B7}" srcOrd="2" destOrd="0" presId="urn:microsoft.com/office/officeart/2005/8/layout/vProcess5"/>
    <dgm:cxn modelId="{0A221981-A4A4-45F4-BBDD-1730D191CBAA}" type="presParOf" srcId="{A1D82E63-05D9-489D-9833-5D6F70F5F832}" destId="{82686AD8-491D-40F6-8EDA-6C6EB7C5E354}" srcOrd="3" destOrd="0" presId="urn:microsoft.com/office/officeart/2005/8/layout/vProcess5"/>
    <dgm:cxn modelId="{029BB3CC-DF15-4A8C-A964-85292B769E30}" type="presParOf" srcId="{A1D82E63-05D9-489D-9833-5D6F70F5F832}" destId="{33005D4C-384D-48A9-81FF-108A330C38A3}" srcOrd="4" destOrd="0" presId="urn:microsoft.com/office/officeart/2005/8/layout/vProcess5"/>
    <dgm:cxn modelId="{8EED41EE-D191-4EBD-8EDA-A20078BC1483}" type="presParOf" srcId="{A1D82E63-05D9-489D-9833-5D6F70F5F832}" destId="{E3A0ED1D-ED4F-4312-BB03-4224800A2174}" srcOrd="5" destOrd="0" presId="urn:microsoft.com/office/officeart/2005/8/layout/vProcess5"/>
    <dgm:cxn modelId="{1822D21E-D116-4B34-82D5-B020C39D279D}" type="presParOf" srcId="{A1D82E63-05D9-489D-9833-5D6F70F5F832}" destId="{7ED5104A-23AE-460D-A7A4-DBD8D6F223D9}" srcOrd="6" destOrd="0" presId="urn:microsoft.com/office/officeart/2005/8/layout/vProcess5"/>
    <dgm:cxn modelId="{2234E84F-AACD-4D51-B0C8-7556244292F2}" type="presParOf" srcId="{A1D82E63-05D9-489D-9833-5D6F70F5F832}" destId="{5F123752-7A94-43A8-9AB4-FBB8D6969D98}" srcOrd="7" destOrd="0" presId="urn:microsoft.com/office/officeart/2005/8/layout/vProcess5"/>
    <dgm:cxn modelId="{03FD12A2-62DB-410A-B847-8B92E6F38452}" type="presParOf" srcId="{A1D82E63-05D9-489D-9833-5D6F70F5F832}" destId="{74AFC830-ACDA-45F4-84EB-60808FC01A06}"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5A46C7-A5E8-4D5B-B6A2-3D366ABDF71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pt-BR"/>
        </a:p>
      </dgm:t>
    </dgm:pt>
    <dgm:pt modelId="{E04BCB89-C23F-4B9D-A5AF-3112B6151242}">
      <dgm:prSet/>
      <dgm:spPr/>
      <dgm:t>
        <a:bodyPr/>
        <a:lstStyle/>
        <a:p>
          <a:r>
            <a:rPr lang="pt-BR" dirty="0"/>
            <a:t>Como fazer? </a:t>
          </a:r>
        </a:p>
      </dgm:t>
    </dgm:pt>
    <dgm:pt modelId="{204B0F97-CE9E-4BA9-ACB4-8D6854435F8C}" type="parTrans" cxnId="{44B759DA-0A52-42EE-B610-AEABB05DB3E2}">
      <dgm:prSet/>
      <dgm:spPr/>
      <dgm:t>
        <a:bodyPr/>
        <a:lstStyle/>
        <a:p>
          <a:endParaRPr lang="pt-BR"/>
        </a:p>
      </dgm:t>
    </dgm:pt>
    <dgm:pt modelId="{434C87AD-949F-4723-8FC2-EB359030B81D}" type="sibTrans" cxnId="{44B759DA-0A52-42EE-B610-AEABB05DB3E2}">
      <dgm:prSet/>
      <dgm:spPr/>
      <dgm:t>
        <a:bodyPr/>
        <a:lstStyle/>
        <a:p>
          <a:endParaRPr lang="pt-BR"/>
        </a:p>
      </dgm:t>
    </dgm:pt>
    <dgm:pt modelId="{4A8E827A-0CC5-4872-BBD4-3E8B8FBFFF56}">
      <dgm:prSet/>
      <dgm:spPr/>
      <dgm:t>
        <a:bodyPr/>
        <a:lstStyle/>
        <a:p>
          <a:r>
            <a:rPr lang="pt-BR" dirty="0"/>
            <a:t>ARSBAN</a:t>
          </a:r>
        </a:p>
      </dgm:t>
    </dgm:pt>
    <dgm:pt modelId="{A4E0FFF9-07BD-4A10-9002-4B39726F8C27}" type="parTrans" cxnId="{BBDB2A93-85BD-47A0-A74A-AEB53C0D1009}">
      <dgm:prSet/>
      <dgm:spPr/>
      <dgm:t>
        <a:bodyPr/>
        <a:lstStyle/>
        <a:p>
          <a:endParaRPr lang="pt-BR"/>
        </a:p>
      </dgm:t>
    </dgm:pt>
    <dgm:pt modelId="{6AB0E7D8-3DCF-430F-A792-86D14E9EDCFB}" type="sibTrans" cxnId="{BBDB2A93-85BD-47A0-A74A-AEB53C0D1009}">
      <dgm:prSet/>
      <dgm:spPr/>
      <dgm:t>
        <a:bodyPr/>
        <a:lstStyle/>
        <a:p>
          <a:endParaRPr lang="pt-BR"/>
        </a:p>
      </dgm:t>
    </dgm:pt>
    <dgm:pt modelId="{351D66F2-A357-4BF7-B89B-7BEE4F0F06D7}">
      <dgm:prSet custT="1"/>
      <dgm:spPr/>
      <dgm:t>
        <a:bodyPr/>
        <a:lstStyle/>
        <a:p>
          <a:r>
            <a:rPr lang="pt-BR" sz="2400" dirty="0">
              <a:solidFill>
                <a:schemeClr val="bg1"/>
              </a:solidFill>
            </a:rPr>
            <a:t>Missão: Normatizar, controlar e fiscalizar os serviços de saneamento básico do município do Natal, promovendo o equilíbrio entre o poder público, usuários e prestadores com participação popular e controle social, buscando cidadania, saúde e qualidade de vida</a:t>
          </a:r>
        </a:p>
      </dgm:t>
    </dgm:pt>
    <dgm:pt modelId="{DD68D7CE-AF5C-4D8E-95E6-7D049B23211D}" type="parTrans" cxnId="{E0E7736B-6176-494A-824F-4E6C30727200}">
      <dgm:prSet/>
      <dgm:spPr/>
      <dgm:t>
        <a:bodyPr/>
        <a:lstStyle/>
        <a:p>
          <a:endParaRPr lang="pt-BR"/>
        </a:p>
      </dgm:t>
    </dgm:pt>
    <dgm:pt modelId="{6BAD0171-D0B4-499C-809C-94AA190FDFFB}" type="sibTrans" cxnId="{E0E7736B-6176-494A-824F-4E6C30727200}">
      <dgm:prSet/>
      <dgm:spPr/>
      <dgm:t>
        <a:bodyPr/>
        <a:lstStyle/>
        <a:p>
          <a:endParaRPr lang="pt-BR"/>
        </a:p>
      </dgm:t>
    </dgm:pt>
    <dgm:pt modelId="{F3BC5C08-3312-4849-B49A-22ABBCE56C5C}" type="pres">
      <dgm:prSet presAssocID="{EB5A46C7-A5E8-4D5B-B6A2-3D366ABDF714}" presName="diagram" presStyleCnt="0">
        <dgm:presLayoutVars>
          <dgm:dir/>
          <dgm:resizeHandles val="exact"/>
        </dgm:presLayoutVars>
      </dgm:prSet>
      <dgm:spPr/>
    </dgm:pt>
    <dgm:pt modelId="{178B2F57-60EB-4FFF-9568-AF59E7E7C398}" type="pres">
      <dgm:prSet presAssocID="{E04BCB89-C23F-4B9D-A5AF-3112B6151242}" presName="node" presStyleLbl="node1" presStyleIdx="0" presStyleCnt="3" custScaleX="179335" custLinFactNeighborX="-2892" custLinFactNeighborY="-14104">
        <dgm:presLayoutVars>
          <dgm:bulletEnabled val="1"/>
        </dgm:presLayoutVars>
      </dgm:prSet>
      <dgm:spPr/>
    </dgm:pt>
    <dgm:pt modelId="{8EE59129-E1ED-41BE-ABD1-B7BC16913DF7}" type="pres">
      <dgm:prSet presAssocID="{434C87AD-949F-4723-8FC2-EB359030B81D}" presName="sibTrans" presStyleCnt="0"/>
      <dgm:spPr/>
    </dgm:pt>
    <dgm:pt modelId="{7E539F1B-F93C-42DA-B8B9-0439D5D3B882}" type="pres">
      <dgm:prSet presAssocID="{4A8E827A-0CC5-4872-BBD4-3E8B8FBFFF56}" presName="node" presStyleLbl="node1" presStyleIdx="1" presStyleCnt="3" custLinFactY="35865" custLinFactNeighborX="-15444" custLinFactNeighborY="100000">
        <dgm:presLayoutVars>
          <dgm:bulletEnabled val="1"/>
        </dgm:presLayoutVars>
      </dgm:prSet>
      <dgm:spPr/>
    </dgm:pt>
    <dgm:pt modelId="{FA982B6C-8228-431E-B7A7-8A110EA1BCDE}" type="pres">
      <dgm:prSet presAssocID="{6AB0E7D8-3DCF-430F-A792-86D14E9EDCFB}" presName="sibTrans" presStyleCnt="0"/>
      <dgm:spPr/>
    </dgm:pt>
    <dgm:pt modelId="{160BF5BE-2E2E-4A32-AAA1-8B35B6DCD694}" type="pres">
      <dgm:prSet presAssocID="{351D66F2-A357-4BF7-B89B-7BEE4F0F06D7}" presName="node" presStyleLbl="node1" presStyleIdx="2" presStyleCnt="3" custScaleX="365714" custScaleY="293572" custLinFactX="-72392" custLinFactY="100000" custLinFactNeighborX="-100000" custLinFactNeighborY="142449">
        <dgm:presLayoutVars>
          <dgm:bulletEnabled val="1"/>
        </dgm:presLayoutVars>
      </dgm:prSet>
      <dgm:spPr/>
    </dgm:pt>
  </dgm:ptLst>
  <dgm:cxnLst>
    <dgm:cxn modelId="{7920641A-F11F-4046-9A37-360665A2750C}" type="presOf" srcId="{351D66F2-A357-4BF7-B89B-7BEE4F0F06D7}" destId="{160BF5BE-2E2E-4A32-AAA1-8B35B6DCD694}" srcOrd="0" destOrd="0" presId="urn:microsoft.com/office/officeart/2005/8/layout/default"/>
    <dgm:cxn modelId="{F5A07F64-B75C-45AE-8203-3DFEA4F8A89E}" type="presOf" srcId="{E04BCB89-C23F-4B9D-A5AF-3112B6151242}" destId="{178B2F57-60EB-4FFF-9568-AF59E7E7C398}" srcOrd="0" destOrd="0" presId="urn:microsoft.com/office/officeart/2005/8/layout/default"/>
    <dgm:cxn modelId="{E0E7736B-6176-494A-824F-4E6C30727200}" srcId="{EB5A46C7-A5E8-4D5B-B6A2-3D366ABDF714}" destId="{351D66F2-A357-4BF7-B89B-7BEE4F0F06D7}" srcOrd="2" destOrd="0" parTransId="{DD68D7CE-AF5C-4D8E-95E6-7D049B23211D}" sibTransId="{6BAD0171-D0B4-499C-809C-94AA190FDFFB}"/>
    <dgm:cxn modelId="{BBDB2A93-85BD-47A0-A74A-AEB53C0D1009}" srcId="{EB5A46C7-A5E8-4D5B-B6A2-3D366ABDF714}" destId="{4A8E827A-0CC5-4872-BBD4-3E8B8FBFFF56}" srcOrd="1" destOrd="0" parTransId="{A4E0FFF9-07BD-4A10-9002-4B39726F8C27}" sibTransId="{6AB0E7D8-3DCF-430F-A792-86D14E9EDCFB}"/>
    <dgm:cxn modelId="{75F807CF-87D4-4880-B5ED-8B8EB46203AC}" type="presOf" srcId="{4A8E827A-0CC5-4872-BBD4-3E8B8FBFFF56}" destId="{7E539F1B-F93C-42DA-B8B9-0439D5D3B882}" srcOrd="0" destOrd="0" presId="urn:microsoft.com/office/officeart/2005/8/layout/default"/>
    <dgm:cxn modelId="{324305D7-6F1C-41A2-B8CC-AEC1E7292231}" type="presOf" srcId="{EB5A46C7-A5E8-4D5B-B6A2-3D366ABDF714}" destId="{F3BC5C08-3312-4849-B49A-22ABBCE56C5C}" srcOrd="0" destOrd="0" presId="urn:microsoft.com/office/officeart/2005/8/layout/default"/>
    <dgm:cxn modelId="{44B759DA-0A52-42EE-B610-AEABB05DB3E2}" srcId="{EB5A46C7-A5E8-4D5B-B6A2-3D366ABDF714}" destId="{E04BCB89-C23F-4B9D-A5AF-3112B6151242}" srcOrd="0" destOrd="0" parTransId="{204B0F97-CE9E-4BA9-ACB4-8D6854435F8C}" sibTransId="{434C87AD-949F-4723-8FC2-EB359030B81D}"/>
    <dgm:cxn modelId="{A4C33BF8-5BFA-4E9A-AFDA-D93094C58A06}" type="presParOf" srcId="{F3BC5C08-3312-4849-B49A-22ABBCE56C5C}" destId="{178B2F57-60EB-4FFF-9568-AF59E7E7C398}" srcOrd="0" destOrd="0" presId="urn:microsoft.com/office/officeart/2005/8/layout/default"/>
    <dgm:cxn modelId="{D64FD623-9394-45E1-9A0F-556F106E8DA3}" type="presParOf" srcId="{F3BC5C08-3312-4849-B49A-22ABBCE56C5C}" destId="{8EE59129-E1ED-41BE-ABD1-B7BC16913DF7}" srcOrd="1" destOrd="0" presId="urn:microsoft.com/office/officeart/2005/8/layout/default"/>
    <dgm:cxn modelId="{9439851A-12AC-47B2-BA0E-6CF22C0ACB63}" type="presParOf" srcId="{F3BC5C08-3312-4849-B49A-22ABBCE56C5C}" destId="{7E539F1B-F93C-42DA-B8B9-0439D5D3B882}" srcOrd="2" destOrd="0" presId="urn:microsoft.com/office/officeart/2005/8/layout/default"/>
    <dgm:cxn modelId="{06D29ADA-E89B-4FA9-A7C2-323BE9628AAD}" type="presParOf" srcId="{F3BC5C08-3312-4849-B49A-22ABBCE56C5C}" destId="{FA982B6C-8228-431E-B7A7-8A110EA1BCDE}" srcOrd="3" destOrd="0" presId="urn:microsoft.com/office/officeart/2005/8/layout/default"/>
    <dgm:cxn modelId="{B7D883E2-E821-4D57-8588-9B976F251B3B}" type="presParOf" srcId="{F3BC5C08-3312-4849-B49A-22ABBCE56C5C}" destId="{160BF5BE-2E2E-4A32-AAA1-8B35B6DCD694}"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6DA32DD-EE3E-4D00-A210-05C17DCAA1AA}" type="doc">
      <dgm:prSet loTypeId="urn:microsoft.com/office/officeart/2008/layout/LinedList" loCatId="list" qsTypeId="urn:microsoft.com/office/officeart/2005/8/quickstyle/simple1" qsCatId="simple" csTypeId="urn:microsoft.com/office/officeart/2005/8/colors/accent1_1" csCatId="accent1" phldr="1"/>
      <dgm:spPr/>
      <dgm:t>
        <a:bodyPr/>
        <a:lstStyle/>
        <a:p>
          <a:endParaRPr lang="pt-BR"/>
        </a:p>
      </dgm:t>
    </dgm:pt>
    <dgm:pt modelId="{6D3FA1B4-0260-4B5F-B4A6-0E95A33B62E2}">
      <dgm:prSet custT="1"/>
      <dgm:spPr/>
      <dgm:t>
        <a:bodyPr/>
        <a:lstStyle/>
        <a:p>
          <a:r>
            <a:rPr lang="pt-BR" sz="2000" dirty="0"/>
            <a:t>Promover e participar de trabalho  setorial e interinstitucional – Meio ambiente, Saúde (vigilância ambiental, sanitária e epidemiológica), Obras e viação, Procuradoria, Promotorias de justiça (consumidor, meio ambiente...), Prestadora (s)/ Executoras (CAERN, URBANA, SEMOV), COMSAB (Câmaras técnicas) e Conferências.</a:t>
          </a:r>
        </a:p>
      </dgm:t>
    </dgm:pt>
    <dgm:pt modelId="{8131A0D8-CFBF-424E-A8CE-AA677E7E6293}" type="parTrans" cxnId="{0F22C4D1-03DB-4D08-AE7B-558EC5CD5824}">
      <dgm:prSet/>
      <dgm:spPr/>
      <dgm:t>
        <a:bodyPr/>
        <a:lstStyle/>
        <a:p>
          <a:endParaRPr lang="pt-BR"/>
        </a:p>
      </dgm:t>
    </dgm:pt>
    <dgm:pt modelId="{8719736C-B322-48AB-9456-CE39FF11212B}" type="sibTrans" cxnId="{0F22C4D1-03DB-4D08-AE7B-558EC5CD5824}">
      <dgm:prSet/>
      <dgm:spPr/>
      <dgm:t>
        <a:bodyPr/>
        <a:lstStyle/>
        <a:p>
          <a:endParaRPr lang="pt-BR"/>
        </a:p>
      </dgm:t>
    </dgm:pt>
    <dgm:pt modelId="{5B64DB5D-2BEE-4344-95D6-82883FCFBB22}">
      <dgm:prSet custT="1"/>
      <dgm:spPr/>
      <dgm:t>
        <a:bodyPr/>
        <a:lstStyle/>
        <a:p>
          <a:endParaRPr lang="pt-BR" sz="2000" dirty="0"/>
        </a:p>
        <a:p>
          <a:endParaRPr lang="pt-BR" sz="2000" dirty="0"/>
        </a:p>
        <a:p>
          <a:r>
            <a:rPr lang="pt-BR" sz="2000" dirty="0"/>
            <a:t>Realizar reuniões mensais (no mínimo) entre Diretoria da Agência reguladora e Gestão/gerência do Serviço.</a:t>
          </a:r>
        </a:p>
      </dgm:t>
    </dgm:pt>
    <dgm:pt modelId="{241CE9B6-D2BF-47FF-ACD5-B5D5211A4852}" type="parTrans" cxnId="{28E2EF02-BBD4-4401-BB42-40A575CFA076}">
      <dgm:prSet/>
      <dgm:spPr/>
      <dgm:t>
        <a:bodyPr/>
        <a:lstStyle/>
        <a:p>
          <a:endParaRPr lang="pt-BR"/>
        </a:p>
      </dgm:t>
    </dgm:pt>
    <dgm:pt modelId="{8E65BED5-8F68-4103-B421-D72AAF349C90}" type="sibTrans" cxnId="{28E2EF02-BBD4-4401-BB42-40A575CFA076}">
      <dgm:prSet/>
      <dgm:spPr/>
      <dgm:t>
        <a:bodyPr/>
        <a:lstStyle/>
        <a:p>
          <a:endParaRPr lang="pt-BR"/>
        </a:p>
      </dgm:t>
    </dgm:pt>
    <dgm:pt modelId="{E6E6E2BA-5F83-481D-933F-E54A005A3634}" type="pres">
      <dgm:prSet presAssocID="{96DA32DD-EE3E-4D00-A210-05C17DCAA1AA}" presName="vert0" presStyleCnt="0">
        <dgm:presLayoutVars>
          <dgm:dir/>
          <dgm:animOne val="branch"/>
          <dgm:animLvl val="lvl"/>
        </dgm:presLayoutVars>
      </dgm:prSet>
      <dgm:spPr/>
    </dgm:pt>
    <dgm:pt modelId="{BB551F83-530F-4CDF-B73E-381859644258}" type="pres">
      <dgm:prSet presAssocID="{6D3FA1B4-0260-4B5F-B4A6-0E95A33B62E2}" presName="thickLine" presStyleLbl="alignNode1" presStyleIdx="0" presStyleCnt="2"/>
      <dgm:spPr/>
    </dgm:pt>
    <dgm:pt modelId="{5891517A-3B6E-45ED-AE72-454F55DC9FE9}" type="pres">
      <dgm:prSet presAssocID="{6D3FA1B4-0260-4B5F-B4A6-0E95A33B62E2}" presName="horz1" presStyleCnt="0"/>
      <dgm:spPr/>
    </dgm:pt>
    <dgm:pt modelId="{1385B5CF-A6CE-41B5-B70D-82ADC77708C7}" type="pres">
      <dgm:prSet presAssocID="{6D3FA1B4-0260-4B5F-B4A6-0E95A33B62E2}" presName="tx1" presStyleLbl="revTx" presStyleIdx="0" presStyleCnt="2"/>
      <dgm:spPr/>
    </dgm:pt>
    <dgm:pt modelId="{B6A7A6EB-1709-45C2-9F0E-5CF04C86EFD9}" type="pres">
      <dgm:prSet presAssocID="{6D3FA1B4-0260-4B5F-B4A6-0E95A33B62E2}" presName="vert1" presStyleCnt="0"/>
      <dgm:spPr/>
    </dgm:pt>
    <dgm:pt modelId="{848B3DF4-BCFE-4297-88F9-1561C90D572F}" type="pres">
      <dgm:prSet presAssocID="{5B64DB5D-2BEE-4344-95D6-82883FCFBB22}" presName="thickLine" presStyleLbl="alignNode1" presStyleIdx="1" presStyleCnt="2"/>
      <dgm:spPr/>
    </dgm:pt>
    <dgm:pt modelId="{B888C7B3-8CCB-4BAF-9532-54EE2F807A74}" type="pres">
      <dgm:prSet presAssocID="{5B64DB5D-2BEE-4344-95D6-82883FCFBB22}" presName="horz1" presStyleCnt="0"/>
      <dgm:spPr/>
    </dgm:pt>
    <dgm:pt modelId="{6EFEC26C-6350-4F55-9F9B-57A6AD46C933}" type="pres">
      <dgm:prSet presAssocID="{5B64DB5D-2BEE-4344-95D6-82883FCFBB22}" presName="tx1" presStyleLbl="revTx" presStyleIdx="1" presStyleCnt="2"/>
      <dgm:spPr/>
    </dgm:pt>
    <dgm:pt modelId="{A58A849A-1EBA-4961-85F1-255330747626}" type="pres">
      <dgm:prSet presAssocID="{5B64DB5D-2BEE-4344-95D6-82883FCFBB22}" presName="vert1" presStyleCnt="0"/>
      <dgm:spPr/>
    </dgm:pt>
  </dgm:ptLst>
  <dgm:cxnLst>
    <dgm:cxn modelId="{28E2EF02-BBD4-4401-BB42-40A575CFA076}" srcId="{96DA32DD-EE3E-4D00-A210-05C17DCAA1AA}" destId="{5B64DB5D-2BEE-4344-95D6-82883FCFBB22}" srcOrd="1" destOrd="0" parTransId="{241CE9B6-D2BF-47FF-ACD5-B5D5211A4852}" sibTransId="{8E65BED5-8F68-4103-B421-D72AAF349C90}"/>
    <dgm:cxn modelId="{E99DB770-6D93-49A1-8212-88F3A8C0A336}" type="presOf" srcId="{6D3FA1B4-0260-4B5F-B4A6-0E95A33B62E2}" destId="{1385B5CF-A6CE-41B5-B70D-82ADC77708C7}" srcOrd="0" destOrd="0" presId="urn:microsoft.com/office/officeart/2008/layout/LinedList"/>
    <dgm:cxn modelId="{D879B091-8507-423D-A6A1-73EE5506BE9F}" type="presOf" srcId="{96DA32DD-EE3E-4D00-A210-05C17DCAA1AA}" destId="{E6E6E2BA-5F83-481D-933F-E54A005A3634}" srcOrd="0" destOrd="0" presId="urn:microsoft.com/office/officeart/2008/layout/LinedList"/>
    <dgm:cxn modelId="{0F22C4D1-03DB-4D08-AE7B-558EC5CD5824}" srcId="{96DA32DD-EE3E-4D00-A210-05C17DCAA1AA}" destId="{6D3FA1B4-0260-4B5F-B4A6-0E95A33B62E2}" srcOrd="0" destOrd="0" parTransId="{8131A0D8-CFBF-424E-A8CE-AA677E7E6293}" sibTransId="{8719736C-B322-48AB-9456-CE39FF11212B}"/>
    <dgm:cxn modelId="{14B5C6EB-BC4F-4E4B-A305-56A5B0AFE3BC}" type="presOf" srcId="{5B64DB5D-2BEE-4344-95D6-82883FCFBB22}" destId="{6EFEC26C-6350-4F55-9F9B-57A6AD46C933}" srcOrd="0" destOrd="0" presId="urn:microsoft.com/office/officeart/2008/layout/LinedList"/>
    <dgm:cxn modelId="{CA75B3D1-4DF4-4C42-BD43-DD85802B65C9}" type="presParOf" srcId="{E6E6E2BA-5F83-481D-933F-E54A005A3634}" destId="{BB551F83-530F-4CDF-B73E-381859644258}" srcOrd="0" destOrd="0" presId="urn:microsoft.com/office/officeart/2008/layout/LinedList"/>
    <dgm:cxn modelId="{0BABC9A2-48C8-42E5-9B34-6AE3B2EAB9E1}" type="presParOf" srcId="{E6E6E2BA-5F83-481D-933F-E54A005A3634}" destId="{5891517A-3B6E-45ED-AE72-454F55DC9FE9}" srcOrd="1" destOrd="0" presId="urn:microsoft.com/office/officeart/2008/layout/LinedList"/>
    <dgm:cxn modelId="{2EDDC198-1294-449F-B35D-DDF2C30DDBD9}" type="presParOf" srcId="{5891517A-3B6E-45ED-AE72-454F55DC9FE9}" destId="{1385B5CF-A6CE-41B5-B70D-82ADC77708C7}" srcOrd="0" destOrd="0" presId="urn:microsoft.com/office/officeart/2008/layout/LinedList"/>
    <dgm:cxn modelId="{99645D75-E33F-481A-A524-E3FC78FCB337}" type="presParOf" srcId="{5891517A-3B6E-45ED-AE72-454F55DC9FE9}" destId="{B6A7A6EB-1709-45C2-9F0E-5CF04C86EFD9}" srcOrd="1" destOrd="0" presId="urn:microsoft.com/office/officeart/2008/layout/LinedList"/>
    <dgm:cxn modelId="{5A568C04-FC9A-4C4B-8A1E-AB4FF5E8696F}" type="presParOf" srcId="{E6E6E2BA-5F83-481D-933F-E54A005A3634}" destId="{848B3DF4-BCFE-4297-88F9-1561C90D572F}" srcOrd="2" destOrd="0" presId="urn:microsoft.com/office/officeart/2008/layout/LinedList"/>
    <dgm:cxn modelId="{9ABF2D5A-B0AC-4954-A402-4879F6089228}" type="presParOf" srcId="{E6E6E2BA-5F83-481D-933F-E54A005A3634}" destId="{B888C7B3-8CCB-4BAF-9532-54EE2F807A74}" srcOrd="3" destOrd="0" presId="urn:microsoft.com/office/officeart/2008/layout/LinedList"/>
    <dgm:cxn modelId="{A4E30924-8832-4BE8-A775-908A93D04770}" type="presParOf" srcId="{B888C7B3-8CCB-4BAF-9532-54EE2F807A74}" destId="{6EFEC26C-6350-4F55-9F9B-57A6AD46C933}" srcOrd="0" destOrd="0" presId="urn:microsoft.com/office/officeart/2008/layout/LinedList"/>
    <dgm:cxn modelId="{4E0F4F1D-9913-4056-9106-96F0F79A382B}" type="presParOf" srcId="{B888C7B3-8CCB-4BAF-9532-54EE2F807A74}" destId="{A58A849A-1EBA-4961-85F1-25533074762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EC352D-7C09-4899-97BC-37195CA07C88}"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pt-BR"/>
        </a:p>
      </dgm:t>
    </dgm:pt>
    <dgm:pt modelId="{E0DD2046-25CE-4FAD-8681-1B8A8D663265}">
      <dgm:prSet custT="1"/>
      <dgm:spPr/>
      <dgm:t>
        <a:bodyPr/>
        <a:lstStyle/>
        <a:p>
          <a:r>
            <a:rPr lang="pt-BR" sz="1400" b="1" dirty="0"/>
            <a:t>Reuniões  de gestores</a:t>
          </a:r>
        </a:p>
        <a:p>
          <a:r>
            <a:rPr lang="pt-BR" sz="1400" b="1" dirty="0"/>
            <a:t>Periodicidade: mensal - Segunda quarta-feira </a:t>
          </a:r>
        </a:p>
      </dgm:t>
    </dgm:pt>
    <dgm:pt modelId="{19C54F4B-3BBF-4564-8A2D-E024862E9702}" type="parTrans" cxnId="{E6DC1900-4396-423B-A121-C809CED96740}">
      <dgm:prSet/>
      <dgm:spPr/>
      <dgm:t>
        <a:bodyPr/>
        <a:lstStyle/>
        <a:p>
          <a:endParaRPr lang="pt-BR"/>
        </a:p>
      </dgm:t>
    </dgm:pt>
    <dgm:pt modelId="{1AD5DE1F-843E-42EA-BD7E-4D61845D1E4E}" type="sibTrans" cxnId="{E6DC1900-4396-423B-A121-C809CED96740}">
      <dgm:prSet/>
      <dgm:spPr/>
      <dgm:t>
        <a:bodyPr/>
        <a:lstStyle/>
        <a:p>
          <a:endParaRPr lang="pt-BR"/>
        </a:p>
      </dgm:t>
    </dgm:pt>
    <dgm:pt modelId="{966E6E34-BD63-472D-92D2-D96B233AF982}">
      <dgm:prSet custT="1"/>
      <dgm:spPr/>
      <dgm:t>
        <a:bodyPr/>
        <a:lstStyle/>
        <a:p>
          <a:r>
            <a:rPr lang="pt-BR" sz="1400" b="1" dirty="0"/>
            <a:t>Local: alterna entre Agência reguladora e Concessionária</a:t>
          </a:r>
        </a:p>
      </dgm:t>
    </dgm:pt>
    <dgm:pt modelId="{9B41EB50-8F52-4076-AD92-A73DDB1C8F67}" type="parTrans" cxnId="{FA57E323-171C-453F-B81B-1FFE6090FD2F}">
      <dgm:prSet/>
      <dgm:spPr/>
      <dgm:t>
        <a:bodyPr/>
        <a:lstStyle/>
        <a:p>
          <a:endParaRPr lang="pt-BR"/>
        </a:p>
      </dgm:t>
    </dgm:pt>
    <dgm:pt modelId="{6FCC3752-9F6E-4FD2-9758-EBC3AECB4EDC}" type="sibTrans" cxnId="{FA57E323-171C-453F-B81B-1FFE6090FD2F}">
      <dgm:prSet/>
      <dgm:spPr/>
      <dgm:t>
        <a:bodyPr/>
        <a:lstStyle/>
        <a:p>
          <a:endParaRPr lang="pt-BR"/>
        </a:p>
      </dgm:t>
    </dgm:pt>
    <dgm:pt modelId="{D3467E75-21A8-440D-8F4C-7E17D514050D}">
      <dgm:prSet/>
      <dgm:spPr/>
      <dgm:t>
        <a:bodyPr/>
        <a:lstStyle/>
        <a:p>
          <a:r>
            <a:rPr lang="pt-BR" dirty="0"/>
            <a:t>Equipe ARSBAN define a pauta e Comunica</a:t>
          </a:r>
        </a:p>
      </dgm:t>
    </dgm:pt>
    <dgm:pt modelId="{3AEC1936-FD7F-45D4-A76B-C229A9C4E34C}" type="parTrans" cxnId="{40B4C0BD-B7A0-4688-9167-12B23E6EFDB7}">
      <dgm:prSet/>
      <dgm:spPr/>
      <dgm:t>
        <a:bodyPr/>
        <a:lstStyle/>
        <a:p>
          <a:endParaRPr lang="pt-BR"/>
        </a:p>
      </dgm:t>
    </dgm:pt>
    <dgm:pt modelId="{C2BB6BF8-8844-4B78-9A18-05FAA1218F55}" type="sibTrans" cxnId="{40B4C0BD-B7A0-4688-9167-12B23E6EFDB7}">
      <dgm:prSet/>
      <dgm:spPr/>
      <dgm:t>
        <a:bodyPr/>
        <a:lstStyle/>
        <a:p>
          <a:endParaRPr lang="pt-BR"/>
        </a:p>
      </dgm:t>
    </dgm:pt>
    <dgm:pt modelId="{25EBDC12-4889-41A8-8E6B-7D768284379C}">
      <dgm:prSet/>
      <dgm:spPr/>
      <dgm:t>
        <a:bodyPr/>
        <a:lstStyle/>
        <a:p>
          <a:r>
            <a:rPr lang="pt-BR" dirty="0"/>
            <a:t>Gestão da Concessionária define os participantes conforme a pauta.</a:t>
          </a:r>
        </a:p>
      </dgm:t>
    </dgm:pt>
    <dgm:pt modelId="{B1721013-D225-4195-8EEF-65662B846AD5}" type="parTrans" cxnId="{2A2C0590-BD42-42CD-8815-4574C6002B93}">
      <dgm:prSet/>
      <dgm:spPr/>
      <dgm:t>
        <a:bodyPr/>
        <a:lstStyle/>
        <a:p>
          <a:endParaRPr lang="pt-BR"/>
        </a:p>
      </dgm:t>
    </dgm:pt>
    <dgm:pt modelId="{58A6F912-A3AF-4DF4-B7F2-6729270080C1}" type="sibTrans" cxnId="{2A2C0590-BD42-42CD-8815-4574C6002B93}">
      <dgm:prSet/>
      <dgm:spPr/>
      <dgm:t>
        <a:bodyPr/>
        <a:lstStyle/>
        <a:p>
          <a:endParaRPr lang="pt-BR"/>
        </a:p>
      </dgm:t>
    </dgm:pt>
    <dgm:pt modelId="{64AB33BC-8BCD-4834-BB0F-C56C82C81DD4}" type="pres">
      <dgm:prSet presAssocID="{95EC352D-7C09-4899-97BC-37195CA07C88}" presName="Name0" presStyleCnt="0">
        <dgm:presLayoutVars>
          <dgm:dir/>
          <dgm:resizeHandles val="exact"/>
        </dgm:presLayoutVars>
      </dgm:prSet>
      <dgm:spPr/>
    </dgm:pt>
    <dgm:pt modelId="{DEC715F8-1EF5-4D63-9502-8A7D5AA967CD}" type="pres">
      <dgm:prSet presAssocID="{95EC352D-7C09-4899-97BC-37195CA07C88}" presName="fgShape" presStyleLbl="fgShp" presStyleIdx="0" presStyleCnt="1"/>
      <dgm:spPr/>
    </dgm:pt>
    <dgm:pt modelId="{C5CCFC0F-AD9B-4448-90F1-62A16B0C804D}" type="pres">
      <dgm:prSet presAssocID="{95EC352D-7C09-4899-97BC-37195CA07C88}" presName="linComp" presStyleCnt="0"/>
      <dgm:spPr/>
    </dgm:pt>
    <dgm:pt modelId="{D37EB83F-0548-41BC-80B3-A0E725FF60A9}" type="pres">
      <dgm:prSet presAssocID="{E0DD2046-25CE-4FAD-8681-1B8A8D663265}" presName="compNode" presStyleCnt="0"/>
      <dgm:spPr/>
    </dgm:pt>
    <dgm:pt modelId="{189C1035-1E5F-4BB5-9A7F-D351E8A79A6E}" type="pres">
      <dgm:prSet presAssocID="{E0DD2046-25CE-4FAD-8681-1B8A8D663265}" presName="bkgdShape" presStyleLbl="node1" presStyleIdx="0" presStyleCnt="3"/>
      <dgm:spPr/>
    </dgm:pt>
    <dgm:pt modelId="{65D91F48-6DCB-439E-87C6-F2840D15010D}" type="pres">
      <dgm:prSet presAssocID="{E0DD2046-25CE-4FAD-8681-1B8A8D663265}" presName="nodeTx" presStyleLbl="node1" presStyleIdx="0" presStyleCnt="3">
        <dgm:presLayoutVars>
          <dgm:bulletEnabled val="1"/>
        </dgm:presLayoutVars>
      </dgm:prSet>
      <dgm:spPr/>
    </dgm:pt>
    <dgm:pt modelId="{CE438182-74E8-4DC0-ADDE-506C4B9CAC99}" type="pres">
      <dgm:prSet presAssocID="{E0DD2046-25CE-4FAD-8681-1B8A8D663265}" presName="invisiNode" presStyleLbl="node1" presStyleIdx="0" presStyleCnt="3"/>
      <dgm:spPr/>
    </dgm:pt>
    <dgm:pt modelId="{63CF2E87-CCA0-4B7E-8E09-FB6BDBF3E6C2}" type="pres">
      <dgm:prSet presAssocID="{E0DD2046-25CE-4FAD-8681-1B8A8D663265}"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dgm:spPr>
    </dgm:pt>
    <dgm:pt modelId="{73AFB49D-62F4-4199-844E-BA10C7238619}" type="pres">
      <dgm:prSet presAssocID="{1AD5DE1F-843E-42EA-BD7E-4D61845D1E4E}" presName="sibTrans" presStyleLbl="sibTrans2D1" presStyleIdx="0" presStyleCnt="0"/>
      <dgm:spPr/>
    </dgm:pt>
    <dgm:pt modelId="{ACE452F0-17EA-47EC-B188-36AB51B905F7}" type="pres">
      <dgm:prSet presAssocID="{D3467E75-21A8-440D-8F4C-7E17D514050D}" presName="compNode" presStyleCnt="0"/>
      <dgm:spPr/>
    </dgm:pt>
    <dgm:pt modelId="{480DCAB1-0532-4884-A29A-3CC7A400B11C}" type="pres">
      <dgm:prSet presAssocID="{D3467E75-21A8-440D-8F4C-7E17D514050D}" presName="bkgdShape" presStyleLbl="node1" presStyleIdx="1" presStyleCnt="3"/>
      <dgm:spPr/>
    </dgm:pt>
    <dgm:pt modelId="{AA89BE80-C5EB-4DB0-AE05-DF1F4ABE3008}" type="pres">
      <dgm:prSet presAssocID="{D3467E75-21A8-440D-8F4C-7E17D514050D}" presName="nodeTx" presStyleLbl="node1" presStyleIdx="1" presStyleCnt="3">
        <dgm:presLayoutVars>
          <dgm:bulletEnabled val="1"/>
        </dgm:presLayoutVars>
      </dgm:prSet>
      <dgm:spPr/>
    </dgm:pt>
    <dgm:pt modelId="{89CB1FCF-316D-495A-9732-BF35486E760E}" type="pres">
      <dgm:prSet presAssocID="{D3467E75-21A8-440D-8F4C-7E17D514050D}" presName="invisiNode" presStyleLbl="node1" presStyleIdx="1" presStyleCnt="3"/>
      <dgm:spPr/>
    </dgm:pt>
    <dgm:pt modelId="{6DC71564-AC56-4541-852B-3BCB4A068485}" type="pres">
      <dgm:prSet presAssocID="{D3467E75-21A8-440D-8F4C-7E17D514050D}"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pt>
    <dgm:pt modelId="{E49010B3-6DE2-4842-A235-C0127E82E00D}" type="pres">
      <dgm:prSet presAssocID="{C2BB6BF8-8844-4B78-9A18-05FAA1218F55}" presName="sibTrans" presStyleLbl="sibTrans2D1" presStyleIdx="0" presStyleCnt="0"/>
      <dgm:spPr/>
    </dgm:pt>
    <dgm:pt modelId="{A0B8E340-D8F8-4A87-AE87-4646C9B9063B}" type="pres">
      <dgm:prSet presAssocID="{25EBDC12-4889-41A8-8E6B-7D768284379C}" presName="compNode" presStyleCnt="0"/>
      <dgm:spPr/>
    </dgm:pt>
    <dgm:pt modelId="{081384C8-87EF-4628-9EBA-BE3DAAE01D01}" type="pres">
      <dgm:prSet presAssocID="{25EBDC12-4889-41A8-8E6B-7D768284379C}" presName="bkgdShape" presStyleLbl="node1" presStyleIdx="2" presStyleCnt="3"/>
      <dgm:spPr/>
    </dgm:pt>
    <dgm:pt modelId="{585B44A4-3949-46D5-842F-33F01260AC19}" type="pres">
      <dgm:prSet presAssocID="{25EBDC12-4889-41A8-8E6B-7D768284379C}" presName="nodeTx" presStyleLbl="node1" presStyleIdx="2" presStyleCnt="3">
        <dgm:presLayoutVars>
          <dgm:bulletEnabled val="1"/>
        </dgm:presLayoutVars>
      </dgm:prSet>
      <dgm:spPr/>
    </dgm:pt>
    <dgm:pt modelId="{E7E5B6B1-6D91-467A-9F0B-76F3FCACB1A1}" type="pres">
      <dgm:prSet presAssocID="{25EBDC12-4889-41A8-8E6B-7D768284379C}" presName="invisiNode" presStyleLbl="node1" presStyleIdx="2" presStyleCnt="3"/>
      <dgm:spPr/>
    </dgm:pt>
    <dgm:pt modelId="{C0290EFC-83A6-40E5-8A8A-D0CCE71E345E}" type="pres">
      <dgm:prSet presAssocID="{25EBDC12-4889-41A8-8E6B-7D768284379C}"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9000" r="-39000"/>
          </a:stretch>
        </a:blipFill>
      </dgm:spPr>
    </dgm:pt>
  </dgm:ptLst>
  <dgm:cxnLst>
    <dgm:cxn modelId="{E6DC1900-4396-423B-A121-C809CED96740}" srcId="{95EC352D-7C09-4899-97BC-37195CA07C88}" destId="{E0DD2046-25CE-4FAD-8681-1B8A8D663265}" srcOrd="0" destOrd="0" parTransId="{19C54F4B-3BBF-4564-8A2D-E024862E9702}" sibTransId="{1AD5DE1F-843E-42EA-BD7E-4D61845D1E4E}"/>
    <dgm:cxn modelId="{7CFA2007-A7D7-4EDF-B7F5-5E604D5FE0BD}" type="presOf" srcId="{1AD5DE1F-843E-42EA-BD7E-4D61845D1E4E}" destId="{73AFB49D-62F4-4199-844E-BA10C7238619}" srcOrd="0" destOrd="0" presId="urn:microsoft.com/office/officeart/2005/8/layout/hList7"/>
    <dgm:cxn modelId="{104DB022-5668-4F76-AA1B-19303A939895}" type="presOf" srcId="{C2BB6BF8-8844-4B78-9A18-05FAA1218F55}" destId="{E49010B3-6DE2-4842-A235-C0127E82E00D}" srcOrd="0" destOrd="0" presId="urn:microsoft.com/office/officeart/2005/8/layout/hList7"/>
    <dgm:cxn modelId="{FA57E323-171C-453F-B81B-1FFE6090FD2F}" srcId="{E0DD2046-25CE-4FAD-8681-1B8A8D663265}" destId="{966E6E34-BD63-472D-92D2-D96B233AF982}" srcOrd="0" destOrd="0" parTransId="{9B41EB50-8F52-4076-AD92-A73DDB1C8F67}" sibTransId="{6FCC3752-9F6E-4FD2-9758-EBC3AECB4EDC}"/>
    <dgm:cxn modelId="{231F1129-0FFD-4D2F-BBC0-97075E2379E7}" type="presOf" srcId="{25EBDC12-4889-41A8-8E6B-7D768284379C}" destId="{081384C8-87EF-4628-9EBA-BE3DAAE01D01}" srcOrd="0" destOrd="0" presId="urn:microsoft.com/office/officeart/2005/8/layout/hList7"/>
    <dgm:cxn modelId="{05EA4248-D95B-4D18-BF50-2511AF20C48C}" type="presOf" srcId="{966E6E34-BD63-472D-92D2-D96B233AF982}" destId="{189C1035-1E5F-4BB5-9A7F-D351E8A79A6E}" srcOrd="0" destOrd="1" presId="urn:microsoft.com/office/officeart/2005/8/layout/hList7"/>
    <dgm:cxn modelId="{DA5EB753-C1A1-4A2C-9087-7DCC63DD98B9}" type="presOf" srcId="{D3467E75-21A8-440D-8F4C-7E17D514050D}" destId="{480DCAB1-0532-4884-A29A-3CC7A400B11C}" srcOrd="0" destOrd="0" presId="urn:microsoft.com/office/officeart/2005/8/layout/hList7"/>
    <dgm:cxn modelId="{A7B31E7A-DD58-4F6A-862C-53A61D3EACCD}" type="presOf" srcId="{966E6E34-BD63-472D-92D2-D96B233AF982}" destId="{65D91F48-6DCB-439E-87C6-F2840D15010D}" srcOrd="1" destOrd="1" presId="urn:microsoft.com/office/officeart/2005/8/layout/hList7"/>
    <dgm:cxn modelId="{2A2C0590-BD42-42CD-8815-4574C6002B93}" srcId="{95EC352D-7C09-4899-97BC-37195CA07C88}" destId="{25EBDC12-4889-41A8-8E6B-7D768284379C}" srcOrd="2" destOrd="0" parTransId="{B1721013-D225-4195-8EEF-65662B846AD5}" sibTransId="{58A6F912-A3AF-4DF4-B7F2-6729270080C1}"/>
    <dgm:cxn modelId="{DEDE2F90-A71E-473F-922C-E0CC6BCC65C9}" type="presOf" srcId="{25EBDC12-4889-41A8-8E6B-7D768284379C}" destId="{585B44A4-3949-46D5-842F-33F01260AC19}" srcOrd="1" destOrd="0" presId="urn:microsoft.com/office/officeart/2005/8/layout/hList7"/>
    <dgm:cxn modelId="{EAE7869D-1772-45D1-A57B-0383809BEEA4}" type="presOf" srcId="{E0DD2046-25CE-4FAD-8681-1B8A8D663265}" destId="{65D91F48-6DCB-439E-87C6-F2840D15010D}" srcOrd="1" destOrd="0" presId="urn:microsoft.com/office/officeart/2005/8/layout/hList7"/>
    <dgm:cxn modelId="{D78923AA-9D7D-4918-869D-D70A40867183}" type="presOf" srcId="{E0DD2046-25CE-4FAD-8681-1B8A8D663265}" destId="{189C1035-1E5F-4BB5-9A7F-D351E8A79A6E}" srcOrd="0" destOrd="0" presId="urn:microsoft.com/office/officeart/2005/8/layout/hList7"/>
    <dgm:cxn modelId="{277DDEB3-00D6-45E5-BE91-2CD2ADB8A688}" type="presOf" srcId="{95EC352D-7C09-4899-97BC-37195CA07C88}" destId="{64AB33BC-8BCD-4834-BB0F-C56C82C81DD4}" srcOrd="0" destOrd="0" presId="urn:microsoft.com/office/officeart/2005/8/layout/hList7"/>
    <dgm:cxn modelId="{68DE5EBB-E96E-49FE-A8EE-EFBD68D4B56A}" type="presOf" srcId="{D3467E75-21A8-440D-8F4C-7E17D514050D}" destId="{AA89BE80-C5EB-4DB0-AE05-DF1F4ABE3008}" srcOrd="1" destOrd="0" presId="urn:microsoft.com/office/officeart/2005/8/layout/hList7"/>
    <dgm:cxn modelId="{40B4C0BD-B7A0-4688-9167-12B23E6EFDB7}" srcId="{95EC352D-7C09-4899-97BC-37195CA07C88}" destId="{D3467E75-21A8-440D-8F4C-7E17D514050D}" srcOrd="1" destOrd="0" parTransId="{3AEC1936-FD7F-45D4-A76B-C229A9C4E34C}" sibTransId="{C2BB6BF8-8844-4B78-9A18-05FAA1218F55}"/>
    <dgm:cxn modelId="{90AA06B4-4CF6-4BE8-889A-C7FA4A2DFE94}" type="presParOf" srcId="{64AB33BC-8BCD-4834-BB0F-C56C82C81DD4}" destId="{DEC715F8-1EF5-4D63-9502-8A7D5AA967CD}" srcOrd="0" destOrd="0" presId="urn:microsoft.com/office/officeart/2005/8/layout/hList7"/>
    <dgm:cxn modelId="{57696BBF-485C-4934-89F5-C8C6E7BC35CF}" type="presParOf" srcId="{64AB33BC-8BCD-4834-BB0F-C56C82C81DD4}" destId="{C5CCFC0F-AD9B-4448-90F1-62A16B0C804D}" srcOrd="1" destOrd="0" presId="urn:microsoft.com/office/officeart/2005/8/layout/hList7"/>
    <dgm:cxn modelId="{96A89577-5F64-45DA-A4A2-7CFE6D6C513C}" type="presParOf" srcId="{C5CCFC0F-AD9B-4448-90F1-62A16B0C804D}" destId="{D37EB83F-0548-41BC-80B3-A0E725FF60A9}" srcOrd="0" destOrd="0" presId="urn:microsoft.com/office/officeart/2005/8/layout/hList7"/>
    <dgm:cxn modelId="{69D4DE72-829F-441B-92DD-4E31173BD51F}" type="presParOf" srcId="{D37EB83F-0548-41BC-80B3-A0E725FF60A9}" destId="{189C1035-1E5F-4BB5-9A7F-D351E8A79A6E}" srcOrd="0" destOrd="0" presId="urn:microsoft.com/office/officeart/2005/8/layout/hList7"/>
    <dgm:cxn modelId="{2F4A02D7-E570-437F-A060-DFE301863103}" type="presParOf" srcId="{D37EB83F-0548-41BC-80B3-A0E725FF60A9}" destId="{65D91F48-6DCB-439E-87C6-F2840D15010D}" srcOrd="1" destOrd="0" presId="urn:microsoft.com/office/officeart/2005/8/layout/hList7"/>
    <dgm:cxn modelId="{A89EC129-E8AE-4472-A9FD-D9B212FF665B}" type="presParOf" srcId="{D37EB83F-0548-41BC-80B3-A0E725FF60A9}" destId="{CE438182-74E8-4DC0-ADDE-506C4B9CAC99}" srcOrd="2" destOrd="0" presId="urn:microsoft.com/office/officeart/2005/8/layout/hList7"/>
    <dgm:cxn modelId="{AC9DE037-2F1C-432E-978B-B4C134CE37B7}" type="presParOf" srcId="{D37EB83F-0548-41BC-80B3-A0E725FF60A9}" destId="{63CF2E87-CCA0-4B7E-8E09-FB6BDBF3E6C2}" srcOrd="3" destOrd="0" presId="urn:microsoft.com/office/officeart/2005/8/layout/hList7"/>
    <dgm:cxn modelId="{209FB030-EE31-45CE-83BC-B3A31F13402C}" type="presParOf" srcId="{C5CCFC0F-AD9B-4448-90F1-62A16B0C804D}" destId="{73AFB49D-62F4-4199-844E-BA10C7238619}" srcOrd="1" destOrd="0" presId="urn:microsoft.com/office/officeart/2005/8/layout/hList7"/>
    <dgm:cxn modelId="{EDCA09DE-C8F3-4A57-AA5F-4A9CCF4B74C3}" type="presParOf" srcId="{C5CCFC0F-AD9B-4448-90F1-62A16B0C804D}" destId="{ACE452F0-17EA-47EC-B188-36AB51B905F7}" srcOrd="2" destOrd="0" presId="urn:microsoft.com/office/officeart/2005/8/layout/hList7"/>
    <dgm:cxn modelId="{7CC0DF74-A536-40FB-9269-875455C60AE5}" type="presParOf" srcId="{ACE452F0-17EA-47EC-B188-36AB51B905F7}" destId="{480DCAB1-0532-4884-A29A-3CC7A400B11C}" srcOrd="0" destOrd="0" presId="urn:microsoft.com/office/officeart/2005/8/layout/hList7"/>
    <dgm:cxn modelId="{3A53E5B3-A0C5-4FDE-A513-0F43939F327B}" type="presParOf" srcId="{ACE452F0-17EA-47EC-B188-36AB51B905F7}" destId="{AA89BE80-C5EB-4DB0-AE05-DF1F4ABE3008}" srcOrd="1" destOrd="0" presId="urn:microsoft.com/office/officeart/2005/8/layout/hList7"/>
    <dgm:cxn modelId="{D4922558-C9CF-4715-9CC2-146344C5BFDC}" type="presParOf" srcId="{ACE452F0-17EA-47EC-B188-36AB51B905F7}" destId="{89CB1FCF-316D-495A-9732-BF35486E760E}" srcOrd="2" destOrd="0" presId="urn:microsoft.com/office/officeart/2005/8/layout/hList7"/>
    <dgm:cxn modelId="{18EE9615-E55E-4AA5-9B46-1436D085731F}" type="presParOf" srcId="{ACE452F0-17EA-47EC-B188-36AB51B905F7}" destId="{6DC71564-AC56-4541-852B-3BCB4A068485}" srcOrd="3" destOrd="0" presId="urn:microsoft.com/office/officeart/2005/8/layout/hList7"/>
    <dgm:cxn modelId="{6881D105-BE30-4325-A2E6-9EFF09F3C096}" type="presParOf" srcId="{C5CCFC0F-AD9B-4448-90F1-62A16B0C804D}" destId="{E49010B3-6DE2-4842-A235-C0127E82E00D}" srcOrd="3" destOrd="0" presId="urn:microsoft.com/office/officeart/2005/8/layout/hList7"/>
    <dgm:cxn modelId="{FD99018C-8FF5-4465-9CD1-DDDEEDB4DA48}" type="presParOf" srcId="{C5CCFC0F-AD9B-4448-90F1-62A16B0C804D}" destId="{A0B8E340-D8F8-4A87-AE87-4646C9B9063B}" srcOrd="4" destOrd="0" presId="urn:microsoft.com/office/officeart/2005/8/layout/hList7"/>
    <dgm:cxn modelId="{5E173801-A562-4E17-A0C7-649A2A9571BF}" type="presParOf" srcId="{A0B8E340-D8F8-4A87-AE87-4646C9B9063B}" destId="{081384C8-87EF-4628-9EBA-BE3DAAE01D01}" srcOrd="0" destOrd="0" presId="urn:microsoft.com/office/officeart/2005/8/layout/hList7"/>
    <dgm:cxn modelId="{A6D6266B-7B42-4A05-9BB4-5344FDE9F768}" type="presParOf" srcId="{A0B8E340-D8F8-4A87-AE87-4646C9B9063B}" destId="{585B44A4-3949-46D5-842F-33F01260AC19}" srcOrd="1" destOrd="0" presId="urn:microsoft.com/office/officeart/2005/8/layout/hList7"/>
    <dgm:cxn modelId="{982A2F20-36B2-4943-AD82-111B685D813F}" type="presParOf" srcId="{A0B8E340-D8F8-4A87-AE87-4646C9B9063B}" destId="{E7E5B6B1-6D91-467A-9F0B-76F3FCACB1A1}" srcOrd="2" destOrd="0" presId="urn:microsoft.com/office/officeart/2005/8/layout/hList7"/>
    <dgm:cxn modelId="{6042D822-014D-44D2-9171-EBE62CFE97B8}" type="presParOf" srcId="{A0B8E340-D8F8-4A87-AE87-4646C9B9063B}" destId="{C0290EFC-83A6-40E5-8A8A-D0CCE71E345E}"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96C2158-D486-4880-BF44-25A6014DFCB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9BD3C7D3-9D66-4081-89E9-98D7A505B93C}">
      <dgm:prSet/>
      <dgm:spPr/>
      <dgm:t>
        <a:bodyPr/>
        <a:lstStyle/>
        <a:p>
          <a:r>
            <a:rPr lang="pt-BR" b="1" dirty="0"/>
            <a:t>Exemplos de pautas: </a:t>
          </a:r>
        </a:p>
      </dgm:t>
    </dgm:pt>
    <dgm:pt modelId="{40E18FA3-A8E4-45E7-9D2C-DC692CABC1CA}" type="parTrans" cxnId="{701888FD-A639-4EC5-AF8D-9CF8CF25CD03}">
      <dgm:prSet/>
      <dgm:spPr/>
      <dgm:t>
        <a:bodyPr/>
        <a:lstStyle/>
        <a:p>
          <a:endParaRPr lang="pt-BR"/>
        </a:p>
      </dgm:t>
    </dgm:pt>
    <dgm:pt modelId="{D0DEFA8D-672E-45B7-AB77-9E8CE925BB01}" type="sibTrans" cxnId="{701888FD-A639-4EC5-AF8D-9CF8CF25CD03}">
      <dgm:prSet/>
      <dgm:spPr/>
      <dgm:t>
        <a:bodyPr/>
        <a:lstStyle/>
        <a:p>
          <a:endParaRPr lang="pt-BR"/>
        </a:p>
      </dgm:t>
    </dgm:pt>
    <dgm:pt modelId="{BFCBA2C8-2214-4D26-B23E-54F07D1029B3}">
      <dgm:prSet/>
      <dgm:spPr/>
      <dgm:t>
        <a:bodyPr/>
        <a:lstStyle/>
        <a:p>
          <a:pPr algn="l"/>
          <a:r>
            <a:rPr lang="pt-BR" sz="1600" dirty="0"/>
            <a:t>Apresentação da conta de água: a) informação da taxa de regulação, b) ausência de informações na fatura </a:t>
          </a:r>
          <a:r>
            <a:rPr lang="pt-BR" sz="1600" i="1" dirty="0" err="1"/>
            <a:t>on</a:t>
          </a:r>
          <a:r>
            <a:rPr lang="pt-BR" sz="1600" i="1" dirty="0"/>
            <a:t> </a:t>
          </a:r>
          <a:r>
            <a:rPr lang="pt-BR" sz="1600" i="1" dirty="0" err="1"/>
            <a:t>line</a:t>
          </a:r>
          <a:r>
            <a:rPr lang="pt-BR" sz="1600" dirty="0"/>
            <a:t>, c) telefone da ouvidoria ARSBAN nas faturas de municípios não regulados.</a:t>
          </a:r>
        </a:p>
      </dgm:t>
    </dgm:pt>
    <dgm:pt modelId="{6D667A66-1D48-4352-BFB4-03EDB77D7B84}" type="parTrans" cxnId="{E4A1431B-1A1E-4D63-8DBC-F12786966B40}">
      <dgm:prSet/>
      <dgm:spPr/>
      <dgm:t>
        <a:bodyPr/>
        <a:lstStyle/>
        <a:p>
          <a:endParaRPr lang="pt-BR"/>
        </a:p>
      </dgm:t>
    </dgm:pt>
    <dgm:pt modelId="{B7DE139A-269B-4491-8F83-FEEADF29748E}" type="sibTrans" cxnId="{E4A1431B-1A1E-4D63-8DBC-F12786966B40}">
      <dgm:prSet/>
      <dgm:spPr/>
      <dgm:t>
        <a:bodyPr/>
        <a:lstStyle/>
        <a:p>
          <a:endParaRPr lang="pt-BR"/>
        </a:p>
      </dgm:t>
    </dgm:pt>
    <dgm:pt modelId="{720966CA-BA2C-4692-AEB9-7B48D2950F76}">
      <dgm:prSet/>
      <dgm:spPr/>
      <dgm:t>
        <a:bodyPr/>
        <a:lstStyle/>
        <a:p>
          <a:pPr algn="l"/>
          <a:r>
            <a:rPr lang="pt-BR" sz="1600"/>
            <a:t>Estabelecimento de prazos para as reiterações da ARSBAN no GESAN.</a:t>
          </a:r>
        </a:p>
      </dgm:t>
    </dgm:pt>
    <dgm:pt modelId="{6AA650CF-0A85-4060-8881-ADB24508568D}" type="parTrans" cxnId="{8E19A9C4-5EA7-4D0C-88E1-219F1B162824}">
      <dgm:prSet/>
      <dgm:spPr/>
      <dgm:t>
        <a:bodyPr/>
        <a:lstStyle/>
        <a:p>
          <a:endParaRPr lang="pt-BR"/>
        </a:p>
      </dgm:t>
    </dgm:pt>
    <dgm:pt modelId="{3BE9850A-2CD7-4F9C-8447-C7B100FA8F89}" type="sibTrans" cxnId="{8E19A9C4-5EA7-4D0C-88E1-219F1B162824}">
      <dgm:prSet/>
      <dgm:spPr/>
      <dgm:t>
        <a:bodyPr/>
        <a:lstStyle/>
        <a:p>
          <a:endParaRPr lang="pt-BR"/>
        </a:p>
      </dgm:t>
    </dgm:pt>
    <dgm:pt modelId="{DE28CD2D-1FA6-4269-8894-1029636ADA87}">
      <dgm:prSet/>
      <dgm:spPr/>
      <dgm:t>
        <a:bodyPr/>
        <a:lstStyle/>
        <a:p>
          <a:pPr algn="l"/>
          <a:r>
            <a:rPr lang="pt-BR" sz="1600" dirty="0"/>
            <a:t>Pauta do </a:t>
          </a:r>
          <a:r>
            <a:rPr lang="pt-BR" sz="1600" dirty="0" err="1"/>
            <a:t>Comsab</a:t>
          </a:r>
          <a:r>
            <a:rPr lang="pt-BR" sz="1600" dirty="0"/>
            <a:t>: homologação da Tabela de Serviços Indiretos Regulados prestados pela Concessionária.</a:t>
          </a:r>
        </a:p>
      </dgm:t>
    </dgm:pt>
    <dgm:pt modelId="{D2F1C545-5EDC-445D-8376-3D37592567CF}" type="parTrans" cxnId="{58650239-C294-41BD-88AC-5AD3C7F8C78B}">
      <dgm:prSet/>
      <dgm:spPr/>
      <dgm:t>
        <a:bodyPr/>
        <a:lstStyle/>
        <a:p>
          <a:endParaRPr lang="pt-BR"/>
        </a:p>
      </dgm:t>
    </dgm:pt>
    <dgm:pt modelId="{E504B2B5-92DA-4AD7-856B-D2EDE04F52E8}" type="sibTrans" cxnId="{58650239-C294-41BD-88AC-5AD3C7F8C78B}">
      <dgm:prSet/>
      <dgm:spPr/>
      <dgm:t>
        <a:bodyPr/>
        <a:lstStyle/>
        <a:p>
          <a:endParaRPr lang="pt-BR"/>
        </a:p>
      </dgm:t>
    </dgm:pt>
    <dgm:pt modelId="{83DA1A96-8DA1-4E20-A751-4318EDAFB65C}">
      <dgm:prSet/>
      <dgm:spPr/>
      <dgm:t>
        <a:bodyPr/>
        <a:lstStyle/>
        <a:p>
          <a:pPr algn="l"/>
          <a:r>
            <a:rPr lang="pt-BR" sz="1600" dirty="0"/>
            <a:t>Estação Elevatória X, Y...</a:t>
          </a:r>
        </a:p>
      </dgm:t>
    </dgm:pt>
    <dgm:pt modelId="{00AAB14D-FEF1-4978-85FF-2C179AC264BC}" type="parTrans" cxnId="{3B1AF1A8-E2DB-464E-9060-75AB613E1984}">
      <dgm:prSet/>
      <dgm:spPr/>
      <dgm:t>
        <a:bodyPr/>
        <a:lstStyle/>
        <a:p>
          <a:endParaRPr lang="pt-BR"/>
        </a:p>
      </dgm:t>
    </dgm:pt>
    <dgm:pt modelId="{B3AC0884-722D-447E-8AC2-AE563965F074}" type="sibTrans" cxnId="{3B1AF1A8-E2DB-464E-9060-75AB613E1984}">
      <dgm:prSet/>
      <dgm:spPr/>
      <dgm:t>
        <a:bodyPr/>
        <a:lstStyle/>
        <a:p>
          <a:endParaRPr lang="pt-BR"/>
        </a:p>
      </dgm:t>
    </dgm:pt>
    <dgm:pt modelId="{F7EDEFCC-F757-4CE9-9148-5C8EB6000746}">
      <dgm:prSet/>
      <dgm:spPr/>
      <dgm:t>
        <a:bodyPr/>
        <a:lstStyle/>
        <a:p>
          <a:pPr algn="l"/>
          <a:r>
            <a:rPr lang="pt-BR" sz="1600" dirty="0"/>
            <a:t>Operação </a:t>
          </a:r>
          <a:r>
            <a:rPr lang="pt-BR" sz="1600" i="1" dirty="0" err="1"/>
            <a:t>Clandestinus</a:t>
          </a:r>
          <a:r>
            <a:rPr lang="pt-BR" sz="1600" i="1" dirty="0"/>
            <a:t>.</a:t>
          </a:r>
          <a:endParaRPr lang="pt-BR" sz="1600" dirty="0"/>
        </a:p>
      </dgm:t>
    </dgm:pt>
    <dgm:pt modelId="{D82E8704-FAC9-416C-94BC-010060BF190A}" type="parTrans" cxnId="{AD780D2D-C754-4CA2-9E83-BB1B44BA7D95}">
      <dgm:prSet/>
      <dgm:spPr/>
      <dgm:t>
        <a:bodyPr/>
        <a:lstStyle/>
        <a:p>
          <a:endParaRPr lang="pt-BR"/>
        </a:p>
      </dgm:t>
    </dgm:pt>
    <dgm:pt modelId="{2D89DE34-0A6B-4E08-9AAA-367D5E77E343}" type="sibTrans" cxnId="{AD780D2D-C754-4CA2-9E83-BB1B44BA7D95}">
      <dgm:prSet/>
      <dgm:spPr/>
      <dgm:t>
        <a:bodyPr/>
        <a:lstStyle/>
        <a:p>
          <a:endParaRPr lang="pt-BR"/>
        </a:p>
      </dgm:t>
    </dgm:pt>
    <dgm:pt modelId="{75D3F5E0-B887-4F12-8B5B-6E9D0BE0C47C}">
      <dgm:prSet/>
      <dgm:spPr/>
      <dgm:t>
        <a:bodyPr/>
        <a:lstStyle/>
        <a:p>
          <a:pPr algn="l"/>
          <a:r>
            <a:rPr lang="pt-BR" sz="1600"/>
            <a:t>Outros casos de esgotos clandestinos – planejar ações</a:t>
          </a:r>
        </a:p>
      </dgm:t>
    </dgm:pt>
    <dgm:pt modelId="{7ADE77B0-AE61-4656-8AB7-62DEE2164C20}" type="parTrans" cxnId="{0EA3459F-383B-4206-AB0F-B4737E46DA0F}">
      <dgm:prSet/>
      <dgm:spPr/>
      <dgm:t>
        <a:bodyPr/>
        <a:lstStyle/>
        <a:p>
          <a:endParaRPr lang="pt-BR"/>
        </a:p>
      </dgm:t>
    </dgm:pt>
    <dgm:pt modelId="{D9175598-39F7-45EE-BA48-EB4B4AD8444F}" type="sibTrans" cxnId="{0EA3459F-383B-4206-AB0F-B4737E46DA0F}">
      <dgm:prSet/>
      <dgm:spPr/>
      <dgm:t>
        <a:bodyPr/>
        <a:lstStyle/>
        <a:p>
          <a:endParaRPr lang="pt-BR"/>
        </a:p>
      </dgm:t>
    </dgm:pt>
    <dgm:pt modelId="{9A5FBA2F-8A91-48D1-BDE8-10EC51DBB866}">
      <dgm:prSet/>
      <dgm:spPr/>
      <dgm:t>
        <a:bodyPr/>
        <a:lstStyle/>
        <a:p>
          <a:pPr algn="l"/>
          <a:r>
            <a:rPr lang="pt-BR" sz="1600" dirty="0"/>
            <a:t>Revisão Tarifária</a:t>
          </a:r>
        </a:p>
      </dgm:t>
    </dgm:pt>
    <dgm:pt modelId="{4F9DA970-CAC8-413A-A4DF-EA3786E66917}" type="parTrans" cxnId="{78CCD678-C5C7-4B2C-AFC8-52BD66C02422}">
      <dgm:prSet/>
      <dgm:spPr/>
      <dgm:t>
        <a:bodyPr/>
        <a:lstStyle/>
        <a:p>
          <a:endParaRPr lang="pt-BR"/>
        </a:p>
      </dgm:t>
    </dgm:pt>
    <dgm:pt modelId="{B3C8B695-3E36-4109-98F5-6982B8DA0D72}" type="sibTrans" cxnId="{78CCD678-C5C7-4B2C-AFC8-52BD66C02422}">
      <dgm:prSet/>
      <dgm:spPr/>
      <dgm:t>
        <a:bodyPr/>
        <a:lstStyle/>
        <a:p>
          <a:endParaRPr lang="pt-BR"/>
        </a:p>
      </dgm:t>
    </dgm:pt>
    <dgm:pt modelId="{F48763B8-EA67-4D0D-91AC-5C183BDFD81C}">
      <dgm:prSet/>
      <dgm:spPr/>
      <dgm:t>
        <a:bodyPr/>
        <a:lstStyle/>
        <a:p>
          <a:pPr algn="l"/>
          <a:r>
            <a:rPr lang="pt-BR" sz="1600"/>
            <a:t>“Se liga na rede”</a:t>
          </a:r>
        </a:p>
      </dgm:t>
    </dgm:pt>
    <dgm:pt modelId="{7123AC68-FC69-473A-B3D5-5BE31C77D2E1}" type="parTrans" cxnId="{354F55AC-8AB2-4E66-B41F-46423C2110D8}">
      <dgm:prSet/>
      <dgm:spPr/>
      <dgm:t>
        <a:bodyPr/>
        <a:lstStyle/>
        <a:p>
          <a:endParaRPr lang="pt-BR"/>
        </a:p>
      </dgm:t>
    </dgm:pt>
    <dgm:pt modelId="{2AF3AA76-565A-44C1-AB37-C4A32669DFEE}" type="sibTrans" cxnId="{354F55AC-8AB2-4E66-B41F-46423C2110D8}">
      <dgm:prSet/>
      <dgm:spPr/>
      <dgm:t>
        <a:bodyPr/>
        <a:lstStyle/>
        <a:p>
          <a:endParaRPr lang="pt-BR"/>
        </a:p>
      </dgm:t>
    </dgm:pt>
    <dgm:pt modelId="{7467BEF2-C21C-43F6-B11A-30CBE5124228}">
      <dgm:prSet/>
      <dgm:spPr/>
      <dgm:t>
        <a:bodyPr/>
        <a:lstStyle/>
        <a:p>
          <a:pPr algn="l"/>
          <a:r>
            <a:rPr lang="pt-BR" sz="1600" dirty="0"/>
            <a:t>Restabelecimento das Reuniões entre Grupo Municipal de Trabalho (GTM) e o GAU (CAERN) sobre obras de expansão do SES.</a:t>
          </a:r>
        </a:p>
      </dgm:t>
    </dgm:pt>
    <dgm:pt modelId="{4948B1F9-D8E3-41D5-9165-91FC541FC2AA}" type="parTrans" cxnId="{46C8E0B4-697B-4F59-BAC4-E85547B522FD}">
      <dgm:prSet/>
      <dgm:spPr/>
      <dgm:t>
        <a:bodyPr/>
        <a:lstStyle/>
        <a:p>
          <a:endParaRPr lang="pt-BR"/>
        </a:p>
      </dgm:t>
    </dgm:pt>
    <dgm:pt modelId="{E8F04A11-F0FB-4293-A4F1-C38FED3E75D5}" type="sibTrans" cxnId="{46C8E0B4-697B-4F59-BAC4-E85547B522FD}">
      <dgm:prSet/>
      <dgm:spPr/>
      <dgm:t>
        <a:bodyPr/>
        <a:lstStyle/>
        <a:p>
          <a:endParaRPr lang="pt-BR"/>
        </a:p>
      </dgm:t>
    </dgm:pt>
    <dgm:pt modelId="{5A2322AC-3E49-4AA1-87FC-9E6621914104}">
      <dgm:prSet/>
      <dgm:spPr/>
      <dgm:t>
        <a:bodyPr/>
        <a:lstStyle/>
        <a:p>
          <a:pPr algn="l"/>
          <a:r>
            <a:rPr lang="pt-BR" sz="1600" dirty="0"/>
            <a:t>Agendamento de visitas técnicas a </a:t>
          </a:r>
          <a:r>
            <a:rPr lang="pt-BR" sz="1600" dirty="0" err="1"/>
            <a:t>ETEs</a:t>
          </a:r>
          <a:r>
            <a:rPr lang="pt-BR" sz="1600" dirty="0"/>
            <a:t> em construção</a:t>
          </a:r>
        </a:p>
      </dgm:t>
    </dgm:pt>
    <dgm:pt modelId="{B80A3D80-5528-4EAA-833A-4D6FB1A6B9CD}" type="parTrans" cxnId="{415AE6AD-234B-4FAC-B8CA-E84AF930ABCA}">
      <dgm:prSet/>
      <dgm:spPr/>
      <dgm:t>
        <a:bodyPr/>
        <a:lstStyle/>
        <a:p>
          <a:endParaRPr lang="pt-BR"/>
        </a:p>
      </dgm:t>
    </dgm:pt>
    <dgm:pt modelId="{641CC4C0-C420-4961-829D-05053F6D0DC8}" type="sibTrans" cxnId="{415AE6AD-234B-4FAC-B8CA-E84AF930ABCA}">
      <dgm:prSet/>
      <dgm:spPr/>
      <dgm:t>
        <a:bodyPr/>
        <a:lstStyle/>
        <a:p>
          <a:endParaRPr lang="pt-BR"/>
        </a:p>
      </dgm:t>
    </dgm:pt>
    <dgm:pt modelId="{93CCDBA2-E9BF-43CD-8169-AE3838420449}">
      <dgm:prSet/>
      <dgm:spPr/>
      <dgm:t>
        <a:bodyPr/>
        <a:lstStyle/>
        <a:p>
          <a:pPr algn="l"/>
          <a:r>
            <a:rPr lang="pt-BR" sz="1600" dirty="0"/>
            <a:t>Participação da CERN nas </a:t>
          </a:r>
          <a:r>
            <a:rPr lang="pt-BR" sz="1600" dirty="0" err="1"/>
            <a:t>Pré</a:t>
          </a:r>
          <a:r>
            <a:rPr lang="pt-BR" sz="1600" dirty="0"/>
            <a:t>-conferências de saneamento</a:t>
          </a:r>
        </a:p>
      </dgm:t>
    </dgm:pt>
    <dgm:pt modelId="{00085D23-F5B2-4BD6-8436-C48DC4DD1B94}" type="parTrans" cxnId="{D9316FFA-3DA8-4696-89F9-4C073DC19F60}">
      <dgm:prSet/>
      <dgm:spPr/>
      <dgm:t>
        <a:bodyPr/>
        <a:lstStyle/>
        <a:p>
          <a:endParaRPr lang="pt-BR"/>
        </a:p>
      </dgm:t>
    </dgm:pt>
    <dgm:pt modelId="{B6A8DB34-3478-4C58-B3B9-B4C414C0C3D3}" type="sibTrans" cxnId="{D9316FFA-3DA8-4696-89F9-4C073DC19F60}">
      <dgm:prSet/>
      <dgm:spPr/>
      <dgm:t>
        <a:bodyPr/>
        <a:lstStyle/>
        <a:p>
          <a:endParaRPr lang="pt-BR"/>
        </a:p>
      </dgm:t>
    </dgm:pt>
    <dgm:pt modelId="{3C4872BD-3807-45B0-A8E8-33E1212962A1}">
      <dgm:prSet/>
      <dgm:spPr/>
      <dgm:t>
        <a:bodyPr/>
        <a:lstStyle/>
        <a:p>
          <a:pPr algn="l"/>
          <a:r>
            <a:rPr lang="pt-BR" sz="1600" dirty="0"/>
            <a:t>Treinamento do sistema </a:t>
          </a:r>
          <a:r>
            <a:rPr lang="pt-BR" sz="1600" i="1" dirty="0" err="1"/>
            <a:t>Quality</a:t>
          </a:r>
          <a:r>
            <a:rPr lang="pt-BR" sz="1600" i="1" dirty="0"/>
            <a:t> </a:t>
          </a:r>
          <a:r>
            <a:rPr lang="pt-BR" sz="1600" dirty="0"/>
            <a:t> - agendamento</a:t>
          </a:r>
        </a:p>
      </dgm:t>
    </dgm:pt>
    <dgm:pt modelId="{2F9C61B9-9CC3-4C6F-AA33-CD2B196DB449}" type="parTrans" cxnId="{24A7DE6E-41A8-4CB1-9EF3-B4B295A74547}">
      <dgm:prSet/>
      <dgm:spPr/>
      <dgm:t>
        <a:bodyPr/>
        <a:lstStyle/>
        <a:p>
          <a:endParaRPr lang="pt-BR"/>
        </a:p>
      </dgm:t>
    </dgm:pt>
    <dgm:pt modelId="{DFFF82F6-BBC7-41BD-90B9-9CE14E3376FE}" type="sibTrans" cxnId="{24A7DE6E-41A8-4CB1-9EF3-B4B295A74547}">
      <dgm:prSet/>
      <dgm:spPr/>
      <dgm:t>
        <a:bodyPr/>
        <a:lstStyle/>
        <a:p>
          <a:endParaRPr lang="pt-BR"/>
        </a:p>
      </dgm:t>
    </dgm:pt>
    <dgm:pt modelId="{C027479F-413E-4D4A-8681-D94592EA702D}">
      <dgm:prSet/>
      <dgm:spPr/>
      <dgm:t>
        <a:bodyPr/>
        <a:lstStyle/>
        <a:p>
          <a:pPr algn="l"/>
          <a:r>
            <a:rPr lang="pt-BR" sz="1600"/>
            <a:t>Situação do levantamento da Base de Ativos Regulatórios (BAR)</a:t>
          </a:r>
        </a:p>
      </dgm:t>
    </dgm:pt>
    <dgm:pt modelId="{9349E6E3-9BF6-43B5-9744-F741ED159F81}" type="parTrans" cxnId="{4F459316-251D-4940-9314-8D233046AF65}">
      <dgm:prSet/>
      <dgm:spPr/>
      <dgm:t>
        <a:bodyPr/>
        <a:lstStyle/>
        <a:p>
          <a:endParaRPr lang="pt-BR"/>
        </a:p>
      </dgm:t>
    </dgm:pt>
    <dgm:pt modelId="{61319B5B-F11A-43DB-AFEC-C2EB6D15DE39}" type="sibTrans" cxnId="{4F459316-251D-4940-9314-8D233046AF65}">
      <dgm:prSet/>
      <dgm:spPr/>
      <dgm:t>
        <a:bodyPr/>
        <a:lstStyle/>
        <a:p>
          <a:endParaRPr lang="pt-BR"/>
        </a:p>
      </dgm:t>
    </dgm:pt>
    <dgm:pt modelId="{29B0E606-9918-4EC2-ADB4-35775C8206D9}">
      <dgm:prSet/>
      <dgm:spPr/>
      <dgm:t>
        <a:bodyPr/>
        <a:lstStyle/>
        <a:p>
          <a:pPr algn="l"/>
          <a:r>
            <a:rPr lang="pt-BR" sz="1600" dirty="0"/>
            <a:t>Entre outros assuntos....</a:t>
          </a:r>
          <a:r>
            <a:rPr lang="pt-BR" sz="1600" b="1" dirty="0"/>
            <a:t>                 </a:t>
          </a:r>
          <a:endParaRPr lang="pt-BR" sz="1600" dirty="0"/>
        </a:p>
      </dgm:t>
    </dgm:pt>
    <dgm:pt modelId="{34DA5E45-47F5-4423-B064-5BA1F7D64853}" type="parTrans" cxnId="{60F7A6C2-F8BC-4252-BF56-03B890283098}">
      <dgm:prSet/>
      <dgm:spPr/>
      <dgm:t>
        <a:bodyPr/>
        <a:lstStyle/>
        <a:p>
          <a:endParaRPr lang="pt-BR"/>
        </a:p>
      </dgm:t>
    </dgm:pt>
    <dgm:pt modelId="{53F006F9-3543-42DC-A877-94040C253FBE}" type="sibTrans" cxnId="{60F7A6C2-F8BC-4252-BF56-03B890283098}">
      <dgm:prSet/>
      <dgm:spPr/>
      <dgm:t>
        <a:bodyPr/>
        <a:lstStyle/>
        <a:p>
          <a:endParaRPr lang="pt-BR"/>
        </a:p>
      </dgm:t>
    </dgm:pt>
    <dgm:pt modelId="{3E95DB1D-4911-439E-B2FE-7ACFBF9615D8}" type="pres">
      <dgm:prSet presAssocID="{B96C2158-D486-4880-BF44-25A6014DFCB4}" presName="linear" presStyleCnt="0">
        <dgm:presLayoutVars>
          <dgm:animLvl val="lvl"/>
          <dgm:resizeHandles val="exact"/>
        </dgm:presLayoutVars>
      </dgm:prSet>
      <dgm:spPr/>
    </dgm:pt>
    <dgm:pt modelId="{A8159D27-2A64-41F5-A38C-87E80A74353F}" type="pres">
      <dgm:prSet presAssocID="{9BD3C7D3-9D66-4081-89E9-98D7A505B93C}" presName="parentText" presStyleLbl="node1" presStyleIdx="0" presStyleCnt="1">
        <dgm:presLayoutVars>
          <dgm:chMax val="0"/>
          <dgm:bulletEnabled val="1"/>
        </dgm:presLayoutVars>
      </dgm:prSet>
      <dgm:spPr/>
    </dgm:pt>
    <dgm:pt modelId="{7EA4F351-A8EF-4CBF-AF1E-02AEEF05308D}" type="pres">
      <dgm:prSet presAssocID="{9BD3C7D3-9D66-4081-89E9-98D7A505B93C}" presName="childText" presStyleLbl="revTx" presStyleIdx="0" presStyleCnt="1">
        <dgm:presLayoutVars>
          <dgm:bulletEnabled val="1"/>
        </dgm:presLayoutVars>
      </dgm:prSet>
      <dgm:spPr/>
    </dgm:pt>
  </dgm:ptLst>
  <dgm:cxnLst>
    <dgm:cxn modelId="{54491403-4868-48C0-A491-1CC46EBE677A}" type="presOf" srcId="{F48763B8-EA67-4D0D-91AC-5C183BDFD81C}" destId="{7EA4F351-A8EF-4CBF-AF1E-02AEEF05308D}" srcOrd="0" destOrd="7" presId="urn:microsoft.com/office/officeart/2005/8/layout/vList2"/>
    <dgm:cxn modelId="{2FD78009-A089-47A2-841A-732404699C9F}" type="presOf" srcId="{B96C2158-D486-4880-BF44-25A6014DFCB4}" destId="{3E95DB1D-4911-439E-B2FE-7ACFBF9615D8}" srcOrd="0" destOrd="0" presId="urn:microsoft.com/office/officeart/2005/8/layout/vList2"/>
    <dgm:cxn modelId="{4F459316-251D-4940-9314-8D233046AF65}" srcId="{9BD3C7D3-9D66-4081-89E9-98D7A505B93C}" destId="{C027479F-413E-4D4A-8681-D94592EA702D}" srcOrd="12" destOrd="0" parTransId="{9349E6E3-9BF6-43B5-9744-F741ED159F81}" sibTransId="{61319B5B-F11A-43DB-AFEC-C2EB6D15DE39}"/>
    <dgm:cxn modelId="{E4A1431B-1A1E-4D63-8DBC-F12786966B40}" srcId="{9BD3C7D3-9D66-4081-89E9-98D7A505B93C}" destId="{BFCBA2C8-2214-4D26-B23E-54F07D1029B3}" srcOrd="0" destOrd="0" parTransId="{6D667A66-1D48-4352-BFB4-03EDB77D7B84}" sibTransId="{B7DE139A-269B-4491-8F83-FEEADF29748E}"/>
    <dgm:cxn modelId="{0373612B-C0DC-4ACC-82D4-AD6ACC882A1B}" type="presOf" srcId="{C027479F-413E-4D4A-8681-D94592EA702D}" destId="{7EA4F351-A8EF-4CBF-AF1E-02AEEF05308D}" srcOrd="0" destOrd="12" presId="urn:microsoft.com/office/officeart/2005/8/layout/vList2"/>
    <dgm:cxn modelId="{AD780D2D-C754-4CA2-9E83-BB1B44BA7D95}" srcId="{9BD3C7D3-9D66-4081-89E9-98D7A505B93C}" destId="{F7EDEFCC-F757-4CE9-9148-5C8EB6000746}" srcOrd="4" destOrd="0" parTransId="{D82E8704-FAC9-416C-94BC-010060BF190A}" sibTransId="{2D89DE34-0A6B-4E08-9AAA-367D5E77E343}"/>
    <dgm:cxn modelId="{FA6DA52F-E2CC-4628-B739-6E889B3540C7}" type="presOf" srcId="{3C4872BD-3807-45B0-A8E8-33E1212962A1}" destId="{7EA4F351-A8EF-4CBF-AF1E-02AEEF05308D}" srcOrd="0" destOrd="11" presId="urn:microsoft.com/office/officeart/2005/8/layout/vList2"/>
    <dgm:cxn modelId="{4E486536-0C5F-416B-9168-458FA69F9F8B}" type="presOf" srcId="{75D3F5E0-B887-4F12-8B5B-6E9D0BE0C47C}" destId="{7EA4F351-A8EF-4CBF-AF1E-02AEEF05308D}" srcOrd="0" destOrd="5" presId="urn:microsoft.com/office/officeart/2005/8/layout/vList2"/>
    <dgm:cxn modelId="{58650239-C294-41BD-88AC-5AD3C7F8C78B}" srcId="{9BD3C7D3-9D66-4081-89E9-98D7A505B93C}" destId="{DE28CD2D-1FA6-4269-8894-1029636ADA87}" srcOrd="2" destOrd="0" parTransId="{D2F1C545-5EDC-445D-8376-3D37592567CF}" sibTransId="{E504B2B5-92DA-4AD7-856B-D2EDE04F52E8}"/>
    <dgm:cxn modelId="{1E89B35C-C8F1-4279-8D8B-77F2724EF5F9}" type="presOf" srcId="{F7EDEFCC-F757-4CE9-9148-5C8EB6000746}" destId="{7EA4F351-A8EF-4CBF-AF1E-02AEEF05308D}" srcOrd="0" destOrd="4" presId="urn:microsoft.com/office/officeart/2005/8/layout/vList2"/>
    <dgm:cxn modelId="{F88E3A48-A9B1-4899-A4A9-3F33896168DB}" type="presOf" srcId="{DE28CD2D-1FA6-4269-8894-1029636ADA87}" destId="{7EA4F351-A8EF-4CBF-AF1E-02AEEF05308D}" srcOrd="0" destOrd="2" presId="urn:microsoft.com/office/officeart/2005/8/layout/vList2"/>
    <dgm:cxn modelId="{24A7DE6E-41A8-4CB1-9EF3-B4B295A74547}" srcId="{9BD3C7D3-9D66-4081-89E9-98D7A505B93C}" destId="{3C4872BD-3807-45B0-A8E8-33E1212962A1}" srcOrd="11" destOrd="0" parTransId="{2F9C61B9-9CC3-4C6F-AA33-CD2B196DB449}" sibTransId="{DFFF82F6-BBC7-41BD-90B9-9CE14E3376FE}"/>
    <dgm:cxn modelId="{70AC1D73-1449-436C-80EA-D32B73B6DB77}" type="presOf" srcId="{83DA1A96-8DA1-4E20-A751-4318EDAFB65C}" destId="{7EA4F351-A8EF-4CBF-AF1E-02AEEF05308D}" srcOrd="0" destOrd="3" presId="urn:microsoft.com/office/officeart/2005/8/layout/vList2"/>
    <dgm:cxn modelId="{4DB8FA75-F31B-4355-89DF-81AED6A9DE14}" type="presOf" srcId="{5A2322AC-3E49-4AA1-87FC-9E6621914104}" destId="{7EA4F351-A8EF-4CBF-AF1E-02AEEF05308D}" srcOrd="0" destOrd="9" presId="urn:microsoft.com/office/officeart/2005/8/layout/vList2"/>
    <dgm:cxn modelId="{78CCD678-C5C7-4B2C-AFC8-52BD66C02422}" srcId="{9BD3C7D3-9D66-4081-89E9-98D7A505B93C}" destId="{9A5FBA2F-8A91-48D1-BDE8-10EC51DBB866}" srcOrd="6" destOrd="0" parTransId="{4F9DA970-CAC8-413A-A4DF-EA3786E66917}" sibTransId="{B3C8B695-3E36-4109-98F5-6982B8DA0D72}"/>
    <dgm:cxn modelId="{A68CE47D-6CB8-416A-9451-D4C7B692F6B9}" type="presOf" srcId="{9A5FBA2F-8A91-48D1-BDE8-10EC51DBB866}" destId="{7EA4F351-A8EF-4CBF-AF1E-02AEEF05308D}" srcOrd="0" destOrd="6" presId="urn:microsoft.com/office/officeart/2005/8/layout/vList2"/>
    <dgm:cxn modelId="{5D0E0283-E977-44D7-86C6-87653F5D98DD}" type="presOf" srcId="{29B0E606-9918-4EC2-ADB4-35775C8206D9}" destId="{7EA4F351-A8EF-4CBF-AF1E-02AEEF05308D}" srcOrd="0" destOrd="13" presId="urn:microsoft.com/office/officeart/2005/8/layout/vList2"/>
    <dgm:cxn modelId="{0EA3459F-383B-4206-AB0F-B4737E46DA0F}" srcId="{9BD3C7D3-9D66-4081-89E9-98D7A505B93C}" destId="{75D3F5E0-B887-4F12-8B5B-6E9D0BE0C47C}" srcOrd="5" destOrd="0" parTransId="{7ADE77B0-AE61-4656-8AB7-62DEE2164C20}" sibTransId="{D9175598-39F7-45EE-BA48-EB4B4AD8444F}"/>
    <dgm:cxn modelId="{3B1AF1A8-E2DB-464E-9060-75AB613E1984}" srcId="{9BD3C7D3-9D66-4081-89E9-98D7A505B93C}" destId="{83DA1A96-8DA1-4E20-A751-4318EDAFB65C}" srcOrd="3" destOrd="0" parTransId="{00AAB14D-FEF1-4978-85FF-2C179AC264BC}" sibTransId="{B3AC0884-722D-447E-8AC2-AE563965F074}"/>
    <dgm:cxn modelId="{354F55AC-8AB2-4E66-B41F-46423C2110D8}" srcId="{9BD3C7D3-9D66-4081-89E9-98D7A505B93C}" destId="{F48763B8-EA67-4D0D-91AC-5C183BDFD81C}" srcOrd="7" destOrd="0" parTransId="{7123AC68-FC69-473A-B3D5-5BE31C77D2E1}" sibTransId="{2AF3AA76-565A-44C1-AB37-C4A32669DFEE}"/>
    <dgm:cxn modelId="{415AE6AD-234B-4FAC-B8CA-E84AF930ABCA}" srcId="{9BD3C7D3-9D66-4081-89E9-98D7A505B93C}" destId="{5A2322AC-3E49-4AA1-87FC-9E6621914104}" srcOrd="9" destOrd="0" parTransId="{B80A3D80-5528-4EAA-833A-4D6FB1A6B9CD}" sibTransId="{641CC4C0-C420-4961-829D-05053F6D0DC8}"/>
    <dgm:cxn modelId="{0BA2F4AD-6167-4A5C-9173-6BF48E6FEB02}" type="presOf" srcId="{720966CA-BA2C-4692-AEB9-7B48D2950F76}" destId="{7EA4F351-A8EF-4CBF-AF1E-02AEEF05308D}" srcOrd="0" destOrd="1" presId="urn:microsoft.com/office/officeart/2005/8/layout/vList2"/>
    <dgm:cxn modelId="{46C8E0B4-697B-4F59-BAC4-E85547B522FD}" srcId="{9BD3C7D3-9D66-4081-89E9-98D7A505B93C}" destId="{7467BEF2-C21C-43F6-B11A-30CBE5124228}" srcOrd="8" destOrd="0" parTransId="{4948B1F9-D8E3-41D5-9165-91FC541FC2AA}" sibTransId="{E8F04A11-F0FB-4293-A4F1-C38FED3E75D5}"/>
    <dgm:cxn modelId="{60F7A6C2-F8BC-4252-BF56-03B890283098}" srcId="{9BD3C7D3-9D66-4081-89E9-98D7A505B93C}" destId="{29B0E606-9918-4EC2-ADB4-35775C8206D9}" srcOrd="13" destOrd="0" parTransId="{34DA5E45-47F5-4423-B064-5BA1F7D64853}" sibTransId="{53F006F9-3543-42DC-A877-94040C253FBE}"/>
    <dgm:cxn modelId="{8E19A9C4-5EA7-4D0C-88E1-219F1B162824}" srcId="{9BD3C7D3-9D66-4081-89E9-98D7A505B93C}" destId="{720966CA-BA2C-4692-AEB9-7B48D2950F76}" srcOrd="1" destOrd="0" parTransId="{6AA650CF-0A85-4060-8881-ADB24508568D}" sibTransId="{3BE9850A-2CD7-4F9C-8447-C7B100FA8F89}"/>
    <dgm:cxn modelId="{9DFC2AC8-A6E6-498B-BDB4-9532CF2C0F41}" type="presOf" srcId="{7467BEF2-C21C-43F6-B11A-30CBE5124228}" destId="{7EA4F351-A8EF-4CBF-AF1E-02AEEF05308D}" srcOrd="0" destOrd="8" presId="urn:microsoft.com/office/officeart/2005/8/layout/vList2"/>
    <dgm:cxn modelId="{DE99FDD1-B20E-495D-A0B5-133B1063A1CC}" type="presOf" srcId="{BFCBA2C8-2214-4D26-B23E-54F07D1029B3}" destId="{7EA4F351-A8EF-4CBF-AF1E-02AEEF05308D}" srcOrd="0" destOrd="0" presId="urn:microsoft.com/office/officeart/2005/8/layout/vList2"/>
    <dgm:cxn modelId="{32585AD5-326C-4719-BEFC-4E179D34664B}" type="presOf" srcId="{9BD3C7D3-9D66-4081-89E9-98D7A505B93C}" destId="{A8159D27-2A64-41F5-A38C-87E80A74353F}" srcOrd="0" destOrd="0" presId="urn:microsoft.com/office/officeart/2005/8/layout/vList2"/>
    <dgm:cxn modelId="{28D968E0-E8B9-40CF-8481-19430B010F07}" type="presOf" srcId="{93CCDBA2-E9BF-43CD-8169-AE3838420449}" destId="{7EA4F351-A8EF-4CBF-AF1E-02AEEF05308D}" srcOrd="0" destOrd="10" presId="urn:microsoft.com/office/officeart/2005/8/layout/vList2"/>
    <dgm:cxn modelId="{D9316FFA-3DA8-4696-89F9-4C073DC19F60}" srcId="{9BD3C7D3-9D66-4081-89E9-98D7A505B93C}" destId="{93CCDBA2-E9BF-43CD-8169-AE3838420449}" srcOrd="10" destOrd="0" parTransId="{00085D23-F5B2-4BD6-8436-C48DC4DD1B94}" sibTransId="{B6A8DB34-3478-4C58-B3B9-B4C414C0C3D3}"/>
    <dgm:cxn modelId="{701888FD-A639-4EC5-AF8D-9CF8CF25CD03}" srcId="{B96C2158-D486-4880-BF44-25A6014DFCB4}" destId="{9BD3C7D3-9D66-4081-89E9-98D7A505B93C}" srcOrd="0" destOrd="0" parTransId="{40E18FA3-A8E4-45E7-9D2C-DC692CABC1CA}" sibTransId="{D0DEFA8D-672E-45B7-AB77-9E8CE925BB01}"/>
    <dgm:cxn modelId="{CF7BB320-0E30-4CA8-B736-0CE6EFA3706C}" type="presParOf" srcId="{3E95DB1D-4911-439E-B2FE-7ACFBF9615D8}" destId="{A8159D27-2A64-41F5-A38C-87E80A74353F}" srcOrd="0" destOrd="0" presId="urn:microsoft.com/office/officeart/2005/8/layout/vList2"/>
    <dgm:cxn modelId="{64DF7A5A-01C5-4A0A-B7FD-A79506CFD2E7}" type="presParOf" srcId="{3E95DB1D-4911-439E-B2FE-7ACFBF9615D8}" destId="{7EA4F351-A8EF-4CBF-AF1E-02AEEF05308D}" srcOrd="1"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E5034-D458-4C7C-B0B7-C1716025F749}">
      <dsp:nvSpPr>
        <dsp:cNvPr id="0" name=""/>
        <dsp:cNvSpPr/>
      </dsp:nvSpPr>
      <dsp:spPr>
        <a:xfrm rot="4327510">
          <a:off x="2015849" y="3781350"/>
          <a:ext cx="851926" cy="41220"/>
        </a:xfrm>
        <a:custGeom>
          <a:avLst/>
          <a:gdLst/>
          <a:ahLst/>
          <a:cxnLst/>
          <a:rect l="0" t="0" r="0" b="0"/>
          <a:pathLst>
            <a:path>
              <a:moveTo>
                <a:pt x="0" y="20610"/>
              </a:moveTo>
              <a:lnTo>
                <a:pt x="851926" y="2061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72824E-F1EE-495A-9BBC-CC693DA9DB7E}">
      <dsp:nvSpPr>
        <dsp:cNvPr id="0" name=""/>
        <dsp:cNvSpPr/>
      </dsp:nvSpPr>
      <dsp:spPr>
        <a:xfrm rot="747452">
          <a:off x="2762713" y="3017357"/>
          <a:ext cx="1704576" cy="41220"/>
        </a:xfrm>
        <a:custGeom>
          <a:avLst/>
          <a:gdLst/>
          <a:ahLst/>
          <a:cxnLst/>
          <a:rect l="0" t="0" r="0" b="0"/>
          <a:pathLst>
            <a:path>
              <a:moveTo>
                <a:pt x="0" y="20610"/>
              </a:moveTo>
              <a:lnTo>
                <a:pt x="1704576" y="2061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33741E-9971-431D-9485-5B4CA6098202}">
      <dsp:nvSpPr>
        <dsp:cNvPr id="0" name=""/>
        <dsp:cNvSpPr/>
      </dsp:nvSpPr>
      <dsp:spPr>
        <a:xfrm rot="20975574">
          <a:off x="2768923" y="2399668"/>
          <a:ext cx="1684492" cy="41220"/>
        </a:xfrm>
        <a:custGeom>
          <a:avLst/>
          <a:gdLst/>
          <a:ahLst/>
          <a:cxnLst/>
          <a:rect l="0" t="0" r="0" b="0"/>
          <a:pathLst>
            <a:path>
              <a:moveTo>
                <a:pt x="0" y="20610"/>
              </a:moveTo>
              <a:lnTo>
                <a:pt x="1684492" y="2061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2BCFF2-28D4-4BDD-8211-C49B595E2672}">
      <dsp:nvSpPr>
        <dsp:cNvPr id="0" name=""/>
        <dsp:cNvSpPr/>
      </dsp:nvSpPr>
      <dsp:spPr>
        <a:xfrm rot="17150409">
          <a:off x="1977957" y="1578384"/>
          <a:ext cx="842069" cy="41220"/>
        </a:xfrm>
        <a:custGeom>
          <a:avLst/>
          <a:gdLst/>
          <a:ahLst/>
          <a:cxnLst/>
          <a:rect l="0" t="0" r="0" b="0"/>
          <a:pathLst>
            <a:path>
              <a:moveTo>
                <a:pt x="0" y="20610"/>
              </a:moveTo>
              <a:lnTo>
                <a:pt x="842069" y="2061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452E36-689C-4102-863A-11CAF233570A}">
      <dsp:nvSpPr>
        <dsp:cNvPr id="0" name=""/>
        <dsp:cNvSpPr/>
      </dsp:nvSpPr>
      <dsp:spPr>
        <a:xfrm>
          <a:off x="1091864" y="1705644"/>
          <a:ext cx="1989311" cy="198931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4344C4-2319-4370-97D7-F57492BD3FD5}">
      <dsp:nvSpPr>
        <dsp:cNvPr id="0" name=""/>
        <dsp:cNvSpPr/>
      </dsp:nvSpPr>
      <dsp:spPr>
        <a:xfrm>
          <a:off x="-116957" y="1449"/>
          <a:ext cx="5599783" cy="1193586"/>
        </a:xfrm>
        <a:prstGeom prst="ellipse">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dirty="0">
              <a:solidFill>
                <a:schemeClr val="tx1"/>
              </a:solidFill>
            </a:rPr>
            <a:t>Lei 11.445/2007 </a:t>
          </a:r>
        </a:p>
      </dsp:txBody>
      <dsp:txXfrm>
        <a:off x="703112" y="176246"/>
        <a:ext cx="3959645" cy="843992"/>
      </dsp:txXfrm>
    </dsp:sp>
    <dsp:sp modelId="{4EA5DD19-4CF7-4616-B844-937C0184FFA3}">
      <dsp:nvSpPr>
        <dsp:cNvPr id="0" name=""/>
        <dsp:cNvSpPr/>
      </dsp:nvSpPr>
      <dsp:spPr>
        <a:xfrm>
          <a:off x="4265463" y="936098"/>
          <a:ext cx="4412988" cy="1917520"/>
        </a:xfrm>
        <a:prstGeom prst="ellipse">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dirty="0">
              <a:solidFill>
                <a:schemeClr val="tx1"/>
              </a:solidFill>
            </a:rPr>
            <a:t>Estabelece as diretrizes nacionais para a prestação dos serviços de saneamento  </a:t>
          </a:r>
        </a:p>
      </dsp:txBody>
      <dsp:txXfrm>
        <a:off x="4911730" y="1216912"/>
        <a:ext cx="3120454" cy="1355892"/>
      </dsp:txXfrm>
    </dsp:sp>
    <dsp:sp modelId="{03DEBFA2-AB02-4AF8-8922-86FB3A71CCCE}">
      <dsp:nvSpPr>
        <dsp:cNvPr id="0" name=""/>
        <dsp:cNvSpPr/>
      </dsp:nvSpPr>
      <dsp:spPr>
        <a:xfrm>
          <a:off x="3822631" y="3024331"/>
          <a:ext cx="4864164" cy="1193586"/>
        </a:xfrm>
        <a:prstGeom prst="ellipse">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dirty="0">
              <a:solidFill>
                <a:schemeClr val="tx1"/>
              </a:solidFill>
            </a:rPr>
            <a:t>marco regulatório do setor</a:t>
          </a:r>
        </a:p>
      </dsp:txBody>
      <dsp:txXfrm>
        <a:off x="4534971" y="3199128"/>
        <a:ext cx="3439484" cy="843992"/>
      </dsp:txXfrm>
    </dsp:sp>
    <dsp:sp modelId="{4FFCE609-42BC-4A59-B7CF-D27933276251}">
      <dsp:nvSpPr>
        <dsp:cNvPr id="0" name=""/>
        <dsp:cNvSpPr/>
      </dsp:nvSpPr>
      <dsp:spPr>
        <a:xfrm>
          <a:off x="290607" y="4205564"/>
          <a:ext cx="4947679" cy="1193586"/>
        </a:xfrm>
        <a:prstGeom prst="ellips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pt-BR" sz="1900" b="1" i="0" kern="1200" dirty="0">
              <a:solidFill>
                <a:schemeClr val="tx1"/>
              </a:solidFill>
            </a:rPr>
            <a:t>agência reguladora para exercer ações de normatização e regulamentação do setor</a:t>
          </a:r>
        </a:p>
      </dsp:txBody>
      <dsp:txXfrm>
        <a:off x="1015178" y="4380361"/>
        <a:ext cx="3498537" cy="8439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40B2BE-BA7E-4A3A-8654-19A55322A004}">
      <dsp:nvSpPr>
        <dsp:cNvPr id="0" name=""/>
        <dsp:cNvSpPr/>
      </dsp:nvSpPr>
      <dsp:spPr>
        <a:xfrm>
          <a:off x="1376342" y="0"/>
          <a:ext cx="5948425" cy="1959084"/>
        </a:xfrm>
        <a:prstGeom prst="ellipse">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t-BR" sz="1600" b="1" kern="1200" dirty="0">
              <a:solidFill>
                <a:schemeClr val="tx1"/>
              </a:solidFill>
            </a:rPr>
            <a:t>Planejamento</a:t>
          </a:r>
          <a:r>
            <a:rPr lang="pt-BR" sz="1600" kern="1200" dirty="0">
              <a:solidFill>
                <a:schemeClr val="tx1"/>
              </a:solidFill>
            </a:rPr>
            <a:t>: Atividades de identificação, qualificação, quantificação, organização e orientação de  todas as ações, públicas ou privadas, por meio das quais o serviço público deve ser prestado ou  colocado à disposição de forma adequada.</a:t>
          </a:r>
        </a:p>
        <a:p>
          <a:pPr marL="0" lvl="0" indent="0" algn="ctr" defTabSz="711200">
            <a:lnSpc>
              <a:spcPct val="90000"/>
            </a:lnSpc>
            <a:spcBef>
              <a:spcPct val="0"/>
            </a:spcBef>
            <a:spcAft>
              <a:spcPct val="35000"/>
            </a:spcAft>
            <a:buNone/>
          </a:pPr>
          <a:r>
            <a:rPr lang="pt-BR" sz="1600" kern="1200" dirty="0">
              <a:solidFill>
                <a:schemeClr val="tx1"/>
              </a:solidFill>
            </a:rPr>
            <a:t>PMSB</a:t>
          </a:r>
        </a:p>
      </dsp:txBody>
      <dsp:txXfrm>
        <a:off x="2247469" y="286901"/>
        <a:ext cx="4206171" cy="1385282"/>
      </dsp:txXfrm>
    </dsp:sp>
    <dsp:sp modelId="{14F40B9A-9F4C-4385-93F1-79E0899E42C9}">
      <dsp:nvSpPr>
        <dsp:cNvPr id="0" name=""/>
        <dsp:cNvSpPr/>
      </dsp:nvSpPr>
      <dsp:spPr>
        <a:xfrm rot="2701253">
          <a:off x="5306606" y="1695253"/>
          <a:ext cx="178985" cy="6611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pt-BR" sz="2800" kern="1200">
            <a:solidFill>
              <a:schemeClr val="tx1"/>
            </a:solidFill>
          </a:endParaRPr>
        </a:p>
      </dsp:txBody>
      <dsp:txXfrm>
        <a:off x="5314476" y="1808500"/>
        <a:ext cx="125290" cy="396714"/>
      </dsp:txXfrm>
    </dsp:sp>
    <dsp:sp modelId="{53B0F63D-AF1A-489D-BFF2-7709860C43FE}">
      <dsp:nvSpPr>
        <dsp:cNvPr id="0" name=""/>
        <dsp:cNvSpPr/>
      </dsp:nvSpPr>
      <dsp:spPr>
        <a:xfrm>
          <a:off x="3943239" y="2080797"/>
          <a:ext cx="4973193" cy="1959084"/>
        </a:xfrm>
        <a:prstGeom prst="ellipse">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t-BR" sz="1600" b="1" kern="1200" dirty="0">
              <a:solidFill>
                <a:schemeClr val="tx1"/>
              </a:solidFill>
            </a:rPr>
            <a:t>Prestação de Serviços</a:t>
          </a:r>
          <a:r>
            <a:rPr lang="pt-BR" sz="1600" kern="1200" dirty="0">
              <a:solidFill>
                <a:schemeClr val="tx1"/>
              </a:solidFill>
            </a:rPr>
            <a:t>: Atividade, acompanhada ou não de execução de obra, com objetivo de  permitir aos usuários acesso a serviço público de saneamento básico com características e padrões de  qualidade determinados pela legislação, planejamento e regulação.</a:t>
          </a:r>
        </a:p>
      </dsp:txBody>
      <dsp:txXfrm>
        <a:off x="4671546" y="2367698"/>
        <a:ext cx="3516579" cy="1385282"/>
      </dsp:txXfrm>
    </dsp:sp>
    <dsp:sp modelId="{B9605D67-4336-4220-98F2-56AB4019C76C}">
      <dsp:nvSpPr>
        <dsp:cNvPr id="0" name=""/>
        <dsp:cNvSpPr/>
      </dsp:nvSpPr>
      <dsp:spPr>
        <a:xfrm rot="8100000">
          <a:off x="5325523" y="3749958"/>
          <a:ext cx="168199" cy="6611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pt-BR" sz="2800" kern="1200">
            <a:solidFill>
              <a:schemeClr val="tx1"/>
            </a:solidFill>
          </a:endParaRPr>
        </a:p>
      </dsp:txBody>
      <dsp:txXfrm rot="10800000">
        <a:off x="5368593" y="3864356"/>
        <a:ext cx="117739" cy="396714"/>
      </dsp:txXfrm>
    </dsp:sp>
    <dsp:sp modelId="{48998E96-D653-42D2-8E35-C4ADFD3BDADA}">
      <dsp:nvSpPr>
        <dsp:cNvPr id="0" name=""/>
        <dsp:cNvSpPr/>
      </dsp:nvSpPr>
      <dsp:spPr>
        <a:xfrm>
          <a:off x="840141" y="4160079"/>
          <a:ext cx="7020828" cy="1959084"/>
        </a:xfrm>
        <a:prstGeom prst="ellipse">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t-BR" sz="1600" b="1" kern="1200" dirty="0">
              <a:solidFill>
                <a:schemeClr val="tx1"/>
              </a:solidFill>
            </a:rPr>
            <a:t>Regulação</a:t>
          </a:r>
          <a:r>
            <a:rPr lang="pt-BR" sz="1600" kern="1200" dirty="0">
              <a:solidFill>
                <a:schemeClr val="tx1"/>
              </a:solidFill>
            </a:rPr>
            <a:t>: todo e qualquer ato que discipline ou organize determinado serviço público, incluindo suas características, padrões de qualidade, impacto socioambiental, direitos e obrigações dos usuários e dos responsáveis por sua oferta ou prestação e  fixação e revisão  do valor de tarifa e outros preços públicos</a:t>
          </a:r>
          <a:r>
            <a:rPr lang="pt-BR" sz="1300" kern="1200" dirty="0">
              <a:solidFill>
                <a:schemeClr val="tx1"/>
              </a:solidFill>
            </a:rPr>
            <a:t>.</a:t>
          </a:r>
        </a:p>
      </dsp:txBody>
      <dsp:txXfrm>
        <a:off x="1868317" y="4446980"/>
        <a:ext cx="4964476" cy="1385282"/>
      </dsp:txXfrm>
    </dsp:sp>
    <dsp:sp modelId="{93AB43C8-48F8-4F78-821B-ABDE1BFE6473}">
      <dsp:nvSpPr>
        <dsp:cNvPr id="0" name=""/>
        <dsp:cNvSpPr/>
      </dsp:nvSpPr>
      <dsp:spPr>
        <a:xfrm rot="13500000">
          <a:off x="3197007" y="3747037"/>
          <a:ext cx="183117" cy="6611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pt-BR" sz="2800" kern="1200">
            <a:solidFill>
              <a:schemeClr val="tx1"/>
            </a:solidFill>
          </a:endParaRPr>
        </a:p>
      </dsp:txBody>
      <dsp:txXfrm rot="10800000">
        <a:off x="3243897" y="3898697"/>
        <a:ext cx="128182" cy="396714"/>
      </dsp:txXfrm>
    </dsp:sp>
    <dsp:sp modelId="{325AAFB0-5E47-48E6-99A8-746CD6E3F2CE}">
      <dsp:nvSpPr>
        <dsp:cNvPr id="0" name=""/>
        <dsp:cNvSpPr/>
      </dsp:nvSpPr>
      <dsp:spPr>
        <a:xfrm>
          <a:off x="120062" y="2080797"/>
          <a:ext cx="4302422" cy="1959084"/>
        </a:xfrm>
        <a:prstGeom prst="ellipse">
          <a:avLst/>
        </a:prstGeom>
        <a:solidFill>
          <a:schemeClr val="accent5">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t-BR" sz="1600" b="1" kern="1200" dirty="0">
              <a:solidFill>
                <a:schemeClr val="tx1"/>
              </a:solidFill>
            </a:rPr>
            <a:t>Fiscalização</a:t>
          </a:r>
          <a:r>
            <a:rPr lang="pt-BR" sz="1600" kern="1200" dirty="0">
              <a:solidFill>
                <a:schemeClr val="tx1"/>
              </a:solidFill>
            </a:rPr>
            <a:t>: Atividades de acompanhamento, monitoramento, controle e avaliação, para garantir o cumprimento de normas e regulamentos editados pelo poder público e a utilização, efetiva ou potencial, do serviço público.</a:t>
          </a:r>
        </a:p>
      </dsp:txBody>
      <dsp:txXfrm>
        <a:off x="750137" y="2367698"/>
        <a:ext cx="3042272" cy="1385282"/>
      </dsp:txXfrm>
    </dsp:sp>
    <dsp:sp modelId="{DA7AD21E-C451-4A8D-A92B-EA4FDCF41BA6}">
      <dsp:nvSpPr>
        <dsp:cNvPr id="0" name=""/>
        <dsp:cNvSpPr/>
      </dsp:nvSpPr>
      <dsp:spPr>
        <a:xfrm rot="18898747">
          <a:off x="3190677" y="1712658"/>
          <a:ext cx="193881" cy="6611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pt-BR" sz="2800" kern="1200">
            <a:solidFill>
              <a:schemeClr val="tx1"/>
            </a:solidFill>
          </a:endParaRPr>
        </a:p>
      </dsp:txBody>
      <dsp:txXfrm>
        <a:off x="3199202" y="1865468"/>
        <a:ext cx="135717" cy="3967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DEAC9-5D4C-4A6A-A44E-082A26F60596}">
      <dsp:nvSpPr>
        <dsp:cNvPr id="0" name=""/>
        <dsp:cNvSpPr/>
      </dsp:nvSpPr>
      <dsp:spPr>
        <a:xfrm>
          <a:off x="3989" y="1383899"/>
          <a:ext cx="1987188" cy="126765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pt-BR" altLang="zh-CN" sz="1800" kern="1200" dirty="0">
              <a:latin typeface="Times New Roman" panose="02020603050405020304" charset="0"/>
            </a:rPr>
            <a:t>Acompanhamento dos planos municipais de saneamento básico</a:t>
          </a:r>
        </a:p>
      </dsp:txBody>
      <dsp:txXfrm>
        <a:off x="41117" y="1421027"/>
        <a:ext cx="1912932" cy="1193401"/>
      </dsp:txXfrm>
    </dsp:sp>
    <dsp:sp modelId="{8A5CF0CE-3323-464D-9C63-05C1BDB053F5}">
      <dsp:nvSpPr>
        <dsp:cNvPr id="0" name=""/>
        <dsp:cNvSpPr/>
      </dsp:nvSpPr>
      <dsp:spPr>
        <a:xfrm>
          <a:off x="2170563" y="1795288"/>
          <a:ext cx="380299" cy="444878"/>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zh-CN" altLang="en-US" sz="1900" kern="1200"/>
        </a:p>
      </dsp:txBody>
      <dsp:txXfrm>
        <a:off x="2170563" y="1884264"/>
        <a:ext cx="266209" cy="266926"/>
      </dsp:txXfrm>
    </dsp:sp>
    <dsp:sp modelId="{552FB8E7-A5FB-4CC3-94C3-CE0BDF19F9F1}">
      <dsp:nvSpPr>
        <dsp:cNvPr id="0" name=""/>
        <dsp:cNvSpPr/>
      </dsp:nvSpPr>
      <dsp:spPr>
        <a:xfrm>
          <a:off x="2708722" y="1383899"/>
          <a:ext cx="1793863" cy="126765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pt-BR" altLang="zh-CN" sz="2000" kern="1200" dirty="0">
              <a:latin typeface="Times New Roman" panose="02020603050405020304" charset="0"/>
            </a:rPr>
            <a:t>Regulação econômica</a:t>
          </a:r>
        </a:p>
      </dsp:txBody>
      <dsp:txXfrm>
        <a:off x="2745850" y="1421027"/>
        <a:ext cx="1719607" cy="1193401"/>
      </dsp:txXfrm>
    </dsp:sp>
    <dsp:sp modelId="{353C3794-50AA-4D44-83C9-CE28317C3317}">
      <dsp:nvSpPr>
        <dsp:cNvPr id="0" name=""/>
        <dsp:cNvSpPr/>
      </dsp:nvSpPr>
      <dsp:spPr>
        <a:xfrm>
          <a:off x="4681972" y="1795288"/>
          <a:ext cx="380299" cy="444878"/>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zh-CN" altLang="en-US" sz="1900" kern="1200"/>
        </a:p>
      </dsp:txBody>
      <dsp:txXfrm>
        <a:off x="4681972" y="1884264"/>
        <a:ext cx="266209" cy="266926"/>
      </dsp:txXfrm>
    </dsp:sp>
    <dsp:sp modelId="{A1E15D63-E1FF-4A28-A04F-A2B65927BC31}">
      <dsp:nvSpPr>
        <dsp:cNvPr id="0" name=""/>
        <dsp:cNvSpPr/>
      </dsp:nvSpPr>
      <dsp:spPr>
        <a:xfrm>
          <a:off x="5220131" y="1383899"/>
          <a:ext cx="1793863" cy="126765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pt-BR" altLang="zh-CN" sz="2000" kern="1200" dirty="0">
              <a:latin typeface="Times New Roman" panose="02020603050405020304" charset="0"/>
            </a:rPr>
            <a:t>Ouvidoria</a:t>
          </a:r>
          <a:r>
            <a:rPr lang="pt-BR" altLang="zh-CN" sz="1500" kern="1200" dirty="0"/>
            <a:t> </a:t>
          </a:r>
        </a:p>
      </dsp:txBody>
      <dsp:txXfrm>
        <a:off x="5257259" y="1421027"/>
        <a:ext cx="1719607" cy="11934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DEAC9-5D4C-4A6A-A44E-082A26F60596}">
      <dsp:nvSpPr>
        <dsp:cNvPr id="0" name=""/>
        <dsp:cNvSpPr/>
      </dsp:nvSpPr>
      <dsp:spPr>
        <a:xfrm>
          <a:off x="6168" y="939293"/>
          <a:ext cx="1843742" cy="110624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pt-BR" altLang="zh-CN" sz="2000" kern="1200">
              <a:latin typeface="Times New Roman" panose="02020603050405020304" charset="0"/>
            </a:rPr>
            <a:t>Fiscalização e Penalidades</a:t>
          </a:r>
        </a:p>
      </dsp:txBody>
      <dsp:txXfrm>
        <a:off x="38569" y="971694"/>
        <a:ext cx="1778940" cy="1041443"/>
      </dsp:txXfrm>
    </dsp:sp>
    <dsp:sp modelId="{8A5CF0CE-3323-464D-9C63-05C1BDB053F5}">
      <dsp:nvSpPr>
        <dsp:cNvPr id="0" name=""/>
        <dsp:cNvSpPr/>
      </dsp:nvSpPr>
      <dsp:spPr>
        <a:xfrm>
          <a:off x="2034285" y="1263791"/>
          <a:ext cx="390873" cy="457248"/>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zh-CN" altLang="en-US" sz="1900" kern="1200"/>
        </a:p>
      </dsp:txBody>
      <dsp:txXfrm>
        <a:off x="2034285" y="1355241"/>
        <a:ext cx="273611" cy="274348"/>
      </dsp:txXfrm>
    </dsp:sp>
    <dsp:sp modelId="{552FB8E7-A5FB-4CC3-94C3-CE0BDF19F9F1}">
      <dsp:nvSpPr>
        <dsp:cNvPr id="0" name=""/>
        <dsp:cNvSpPr/>
      </dsp:nvSpPr>
      <dsp:spPr>
        <a:xfrm>
          <a:off x="2587408" y="939293"/>
          <a:ext cx="1843742" cy="110624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pt-BR" altLang="zh-CN" sz="2000" kern="1200" dirty="0">
              <a:latin typeface="Times New Roman" panose="02020603050405020304" charset="0"/>
            </a:rPr>
            <a:t>Normatização</a:t>
          </a:r>
        </a:p>
      </dsp:txBody>
      <dsp:txXfrm>
        <a:off x="2619809" y="971694"/>
        <a:ext cx="1778940" cy="1041443"/>
      </dsp:txXfrm>
    </dsp:sp>
    <dsp:sp modelId="{353C3794-50AA-4D44-83C9-CE28317C3317}">
      <dsp:nvSpPr>
        <dsp:cNvPr id="0" name=""/>
        <dsp:cNvSpPr/>
      </dsp:nvSpPr>
      <dsp:spPr>
        <a:xfrm rot="36996">
          <a:off x="4604677" y="1277560"/>
          <a:ext cx="367919" cy="457248"/>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zh-CN" altLang="en-US" sz="1900" kern="1200"/>
        </a:p>
      </dsp:txBody>
      <dsp:txXfrm>
        <a:off x="4604680" y="1368416"/>
        <a:ext cx="257543" cy="274348"/>
      </dsp:txXfrm>
    </dsp:sp>
    <dsp:sp modelId="{A1E15D63-E1FF-4A28-A04F-A2B65927BC31}">
      <dsp:nvSpPr>
        <dsp:cNvPr id="0" name=""/>
        <dsp:cNvSpPr/>
      </dsp:nvSpPr>
      <dsp:spPr>
        <a:xfrm>
          <a:off x="5125298" y="966606"/>
          <a:ext cx="1843742" cy="110624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pt-BR" altLang="zh-CN" sz="1900" kern="1200" dirty="0"/>
            <a:t>T</a:t>
          </a:r>
          <a:r>
            <a:rPr lang="pt-BR" altLang="zh-CN" sz="2000" kern="1200" dirty="0">
              <a:latin typeface="Times New Roman" panose="02020603050405020304" charset="0"/>
            </a:rPr>
            <a:t>ransparência e Controle Social</a:t>
          </a:r>
        </a:p>
      </dsp:txBody>
      <dsp:txXfrm>
        <a:off x="5157699" y="999007"/>
        <a:ext cx="1778940" cy="10414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E2608-3ED5-45D6-8737-BA904524D89A}">
      <dsp:nvSpPr>
        <dsp:cNvPr id="0" name=""/>
        <dsp:cNvSpPr/>
      </dsp:nvSpPr>
      <dsp:spPr>
        <a:xfrm>
          <a:off x="-205833" y="46058"/>
          <a:ext cx="6170694" cy="1603138"/>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t-BR" sz="2400" kern="1200" dirty="0"/>
            <a:t>Regular, e fiscalizar: oferecer “feedback” ao poder concedente para as revisões periódicas do planejamento</a:t>
          </a:r>
        </a:p>
      </dsp:txBody>
      <dsp:txXfrm>
        <a:off x="-158879" y="93012"/>
        <a:ext cx="4188887" cy="1509230"/>
      </dsp:txXfrm>
    </dsp:sp>
    <dsp:sp modelId="{D0C3F864-6F4C-4D82-A681-5152C46042B7}">
      <dsp:nvSpPr>
        <dsp:cNvPr id="0" name=""/>
        <dsp:cNvSpPr/>
      </dsp:nvSpPr>
      <dsp:spPr>
        <a:xfrm>
          <a:off x="677659" y="1870328"/>
          <a:ext cx="5347361" cy="1603138"/>
        </a:xfrm>
        <a:prstGeom prst="roundRect">
          <a:avLst>
            <a:gd name="adj" fmla="val 10000"/>
          </a:avLst>
        </a:prstGeom>
        <a:gradFill rotWithShape="0">
          <a:gsLst>
            <a:gs pos="0">
              <a:schemeClr val="accent4">
                <a:hueOff val="-2232385"/>
                <a:satOff val="13449"/>
                <a:lumOff val="1078"/>
                <a:alphaOff val="0"/>
                <a:tint val="50000"/>
                <a:satMod val="300000"/>
              </a:schemeClr>
            </a:gs>
            <a:gs pos="35000">
              <a:schemeClr val="accent4">
                <a:hueOff val="-2232385"/>
                <a:satOff val="13449"/>
                <a:lumOff val="1078"/>
                <a:alphaOff val="0"/>
                <a:tint val="37000"/>
                <a:satMod val="300000"/>
              </a:schemeClr>
            </a:gs>
            <a:gs pos="100000">
              <a:schemeClr val="accent4">
                <a:hueOff val="-2232385"/>
                <a:satOff val="13449"/>
                <a:lumOff val="107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t-BR" sz="2400" kern="1200" dirty="0"/>
            <a:t>Normatizar e inspecionar.</a:t>
          </a:r>
        </a:p>
      </dsp:txBody>
      <dsp:txXfrm>
        <a:off x="724613" y="1917282"/>
        <a:ext cx="3739586" cy="1509230"/>
      </dsp:txXfrm>
    </dsp:sp>
    <dsp:sp modelId="{82686AD8-491D-40F6-8EDA-6C6EB7C5E354}">
      <dsp:nvSpPr>
        <dsp:cNvPr id="0" name=""/>
        <dsp:cNvSpPr/>
      </dsp:nvSpPr>
      <dsp:spPr>
        <a:xfrm>
          <a:off x="1149485" y="3740657"/>
          <a:ext cx="5347361" cy="1603138"/>
        </a:xfrm>
        <a:prstGeom prst="roundRect">
          <a:avLst>
            <a:gd name="adj" fmla="val 10000"/>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t-BR" sz="2000" kern="1200" dirty="0"/>
            <a:t>Instrumentos: fiscalização, resoluções, mediação de conflitos e interesses da população/comunidade e das prestadoras; Ouvidoria</a:t>
          </a:r>
          <a:r>
            <a:rPr lang="pt-BR" sz="2400" kern="1200" dirty="0"/>
            <a:t>.</a:t>
          </a:r>
          <a:br>
            <a:rPr lang="pt-BR" sz="1800" kern="1200" dirty="0"/>
          </a:br>
          <a:endParaRPr lang="pt-BR" sz="1800" kern="1200" dirty="0"/>
        </a:p>
      </dsp:txBody>
      <dsp:txXfrm>
        <a:off x="1196439" y="3787611"/>
        <a:ext cx="3739586" cy="1509230"/>
      </dsp:txXfrm>
    </dsp:sp>
    <dsp:sp modelId="{33005D4C-384D-48A9-81FF-108A330C38A3}">
      <dsp:nvSpPr>
        <dsp:cNvPr id="0" name=""/>
        <dsp:cNvSpPr/>
      </dsp:nvSpPr>
      <dsp:spPr>
        <a:xfrm>
          <a:off x="4511154" y="1215713"/>
          <a:ext cx="1042040" cy="1042040"/>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t-BR" sz="3600" kern="1200"/>
        </a:p>
      </dsp:txBody>
      <dsp:txXfrm>
        <a:off x="4745613" y="1215713"/>
        <a:ext cx="573122" cy="784135"/>
      </dsp:txXfrm>
    </dsp:sp>
    <dsp:sp modelId="{E3A0ED1D-ED4F-4312-BB03-4224800A2174}">
      <dsp:nvSpPr>
        <dsp:cNvPr id="0" name=""/>
        <dsp:cNvSpPr/>
      </dsp:nvSpPr>
      <dsp:spPr>
        <a:xfrm>
          <a:off x="4982980" y="3075354"/>
          <a:ext cx="1042040" cy="1042040"/>
        </a:xfrm>
        <a:prstGeom prst="downArrow">
          <a:avLst>
            <a:gd name="adj1" fmla="val 55000"/>
            <a:gd name="adj2" fmla="val 45000"/>
          </a:avLst>
        </a:prstGeom>
        <a:solidFill>
          <a:schemeClr val="accent4">
            <a:tint val="40000"/>
            <a:alpha val="90000"/>
            <a:hueOff val="-3945710"/>
            <a:satOff val="22157"/>
            <a:lumOff val="1408"/>
            <a:alphaOff val="0"/>
          </a:schemeClr>
        </a:solidFill>
        <a:ln w="9525" cap="flat" cmpd="sng" algn="ctr">
          <a:solidFill>
            <a:schemeClr val="accent4">
              <a:tint val="40000"/>
              <a:alpha val="90000"/>
              <a:hueOff val="-3945710"/>
              <a:satOff val="22157"/>
              <a:lumOff val="140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t-BR" sz="3600" kern="1200"/>
        </a:p>
      </dsp:txBody>
      <dsp:txXfrm>
        <a:off x="5217439" y="3075354"/>
        <a:ext cx="573122" cy="7841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B2F57-60EB-4FFF-9568-AF59E7E7C398}">
      <dsp:nvSpPr>
        <dsp:cNvPr id="0" name=""/>
        <dsp:cNvSpPr/>
      </dsp:nvSpPr>
      <dsp:spPr>
        <a:xfrm>
          <a:off x="531971" y="1143000"/>
          <a:ext cx="2702763" cy="90426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pt-BR" sz="3000" kern="1200" dirty="0"/>
            <a:t>Como fazer? </a:t>
          </a:r>
        </a:p>
      </dsp:txBody>
      <dsp:txXfrm>
        <a:off x="531971" y="1143000"/>
        <a:ext cx="2702763" cy="904261"/>
      </dsp:txXfrm>
    </dsp:sp>
    <dsp:sp modelId="{7E539F1B-F93C-42DA-B8B9-0439D5D3B882}">
      <dsp:nvSpPr>
        <dsp:cNvPr id="0" name=""/>
        <dsp:cNvSpPr/>
      </dsp:nvSpPr>
      <dsp:spPr>
        <a:xfrm>
          <a:off x="3196273" y="2499112"/>
          <a:ext cx="1507103" cy="90426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pt-BR" sz="3000" kern="1200" dirty="0"/>
            <a:t>ARSBAN</a:t>
          </a:r>
        </a:p>
      </dsp:txBody>
      <dsp:txXfrm>
        <a:off x="3196273" y="2499112"/>
        <a:ext cx="1507103" cy="904261"/>
      </dsp:txXfrm>
    </dsp:sp>
    <dsp:sp modelId="{160BF5BE-2E2E-4A32-AAA1-8B35B6DCD694}">
      <dsp:nvSpPr>
        <dsp:cNvPr id="0" name=""/>
        <dsp:cNvSpPr/>
      </dsp:nvSpPr>
      <dsp:spPr>
        <a:xfrm>
          <a:off x="0" y="3596046"/>
          <a:ext cx="5511686" cy="265465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kern="1200" dirty="0">
              <a:solidFill>
                <a:schemeClr val="bg1"/>
              </a:solidFill>
            </a:rPr>
            <a:t>Missão: Normatizar, controlar e fiscalizar os serviços de saneamento básico do município do Natal, promovendo o equilíbrio entre o poder público, usuários e prestadores com participação popular e controle social, buscando cidadania, saúde e qualidade de vida</a:t>
          </a:r>
        </a:p>
      </dsp:txBody>
      <dsp:txXfrm>
        <a:off x="0" y="3596046"/>
        <a:ext cx="5511686" cy="26546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51F83-530F-4CDF-B73E-381859644258}">
      <dsp:nvSpPr>
        <dsp:cNvPr id="0" name=""/>
        <dsp:cNvSpPr/>
      </dsp:nvSpPr>
      <dsp:spPr>
        <a:xfrm>
          <a:off x="0" y="0"/>
          <a:ext cx="6432267" cy="0"/>
        </a:xfrm>
        <a:prstGeom prst="lin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85B5CF-A6CE-41B5-B70D-82ADC77708C7}">
      <dsp:nvSpPr>
        <dsp:cNvPr id="0" name=""/>
        <dsp:cNvSpPr/>
      </dsp:nvSpPr>
      <dsp:spPr>
        <a:xfrm>
          <a:off x="0" y="0"/>
          <a:ext cx="6432267" cy="2394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kern="1200" dirty="0"/>
            <a:t>Promover e participar de trabalho  setorial e interinstitucional – Meio ambiente, Saúde (vigilância ambiental, sanitária e epidemiológica), Obras e viação, Procuradoria, Promotorias de justiça (consumidor, meio ambiente...), Prestadora (s)/ Executoras (CAERN, URBANA, SEMOV), COMSAB (Câmaras técnicas) e Conferências.</a:t>
          </a:r>
        </a:p>
      </dsp:txBody>
      <dsp:txXfrm>
        <a:off x="0" y="0"/>
        <a:ext cx="6432267" cy="2394120"/>
      </dsp:txXfrm>
    </dsp:sp>
    <dsp:sp modelId="{848B3DF4-BCFE-4297-88F9-1561C90D572F}">
      <dsp:nvSpPr>
        <dsp:cNvPr id="0" name=""/>
        <dsp:cNvSpPr/>
      </dsp:nvSpPr>
      <dsp:spPr>
        <a:xfrm>
          <a:off x="0" y="2394120"/>
          <a:ext cx="6432267" cy="0"/>
        </a:xfrm>
        <a:prstGeom prst="lin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FEC26C-6350-4F55-9F9B-57A6AD46C933}">
      <dsp:nvSpPr>
        <dsp:cNvPr id="0" name=""/>
        <dsp:cNvSpPr/>
      </dsp:nvSpPr>
      <dsp:spPr>
        <a:xfrm>
          <a:off x="0" y="2394120"/>
          <a:ext cx="6432267" cy="2394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pt-BR" sz="2000" kern="1200" dirty="0"/>
        </a:p>
        <a:p>
          <a:pPr marL="0" lvl="0" indent="0" algn="l" defTabSz="889000">
            <a:lnSpc>
              <a:spcPct val="90000"/>
            </a:lnSpc>
            <a:spcBef>
              <a:spcPct val="0"/>
            </a:spcBef>
            <a:spcAft>
              <a:spcPct val="35000"/>
            </a:spcAft>
            <a:buNone/>
          </a:pPr>
          <a:endParaRPr lang="pt-BR" sz="2000" kern="1200" dirty="0"/>
        </a:p>
        <a:p>
          <a:pPr marL="0" lvl="0" indent="0" algn="l" defTabSz="889000">
            <a:lnSpc>
              <a:spcPct val="90000"/>
            </a:lnSpc>
            <a:spcBef>
              <a:spcPct val="0"/>
            </a:spcBef>
            <a:spcAft>
              <a:spcPct val="35000"/>
            </a:spcAft>
            <a:buNone/>
          </a:pPr>
          <a:r>
            <a:rPr lang="pt-BR" sz="2000" kern="1200" dirty="0"/>
            <a:t>Realizar reuniões mensais (no mínimo) entre Diretoria da Agência reguladora e Gestão/gerência do Serviço.</a:t>
          </a:r>
        </a:p>
      </dsp:txBody>
      <dsp:txXfrm>
        <a:off x="0" y="2394120"/>
        <a:ext cx="6432267" cy="23941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C1035-1E5F-4BB5-9A7F-D351E8A79A6E}">
      <dsp:nvSpPr>
        <dsp:cNvPr id="0" name=""/>
        <dsp:cNvSpPr/>
      </dsp:nvSpPr>
      <dsp:spPr>
        <a:xfrm>
          <a:off x="1727" y="0"/>
          <a:ext cx="2688282" cy="47091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pt-BR" sz="1400" b="1" kern="1200" dirty="0"/>
            <a:t>Reuniões  de gestores</a:t>
          </a:r>
        </a:p>
        <a:p>
          <a:pPr marL="0" lvl="0" indent="0" algn="l" defTabSz="622300">
            <a:lnSpc>
              <a:spcPct val="90000"/>
            </a:lnSpc>
            <a:spcBef>
              <a:spcPct val="0"/>
            </a:spcBef>
            <a:spcAft>
              <a:spcPct val="35000"/>
            </a:spcAft>
            <a:buNone/>
          </a:pPr>
          <a:r>
            <a:rPr lang="pt-BR" sz="1400" b="1" kern="1200" dirty="0"/>
            <a:t>Periodicidade: mensal - Segunda quarta-feira </a:t>
          </a:r>
        </a:p>
        <a:p>
          <a:pPr marL="114300" lvl="1" indent="-114300" algn="l" defTabSz="622300">
            <a:lnSpc>
              <a:spcPct val="90000"/>
            </a:lnSpc>
            <a:spcBef>
              <a:spcPct val="0"/>
            </a:spcBef>
            <a:spcAft>
              <a:spcPct val="15000"/>
            </a:spcAft>
            <a:buChar char="•"/>
          </a:pPr>
          <a:r>
            <a:rPr lang="pt-BR" sz="1400" b="1" kern="1200" dirty="0"/>
            <a:t>Local: alterna entre Agência reguladora e Concessionária</a:t>
          </a:r>
        </a:p>
      </dsp:txBody>
      <dsp:txXfrm>
        <a:off x="1727" y="1883647"/>
        <a:ext cx="2688282" cy="1883647"/>
      </dsp:txXfrm>
    </dsp:sp>
    <dsp:sp modelId="{63CF2E87-CCA0-4B7E-8E09-FB6BDBF3E6C2}">
      <dsp:nvSpPr>
        <dsp:cNvPr id="0" name=""/>
        <dsp:cNvSpPr/>
      </dsp:nvSpPr>
      <dsp:spPr>
        <a:xfrm>
          <a:off x="561800" y="282547"/>
          <a:ext cx="1568136" cy="156813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0DCAB1-0532-4884-A29A-3CC7A400B11C}">
      <dsp:nvSpPr>
        <dsp:cNvPr id="0" name=""/>
        <dsp:cNvSpPr/>
      </dsp:nvSpPr>
      <dsp:spPr>
        <a:xfrm>
          <a:off x="2770658" y="0"/>
          <a:ext cx="2688282" cy="47091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pt-BR" sz="2200" kern="1200" dirty="0"/>
            <a:t>Equipe ARSBAN define a pauta e Comunica</a:t>
          </a:r>
        </a:p>
      </dsp:txBody>
      <dsp:txXfrm>
        <a:off x="2770658" y="1883647"/>
        <a:ext cx="2688282" cy="1883647"/>
      </dsp:txXfrm>
    </dsp:sp>
    <dsp:sp modelId="{6DC71564-AC56-4541-852B-3BCB4A068485}">
      <dsp:nvSpPr>
        <dsp:cNvPr id="0" name=""/>
        <dsp:cNvSpPr/>
      </dsp:nvSpPr>
      <dsp:spPr>
        <a:xfrm>
          <a:off x="3330731" y="282547"/>
          <a:ext cx="1568136" cy="1568136"/>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1384C8-87EF-4628-9EBA-BE3DAAE01D01}">
      <dsp:nvSpPr>
        <dsp:cNvPr id="0" name=""/>
        <dsp:cNvSpPr/>
      </dsp:nvSpPr>
      <dsp:spPr>
        <a:xfrm>
          <a:off x="5539589" y="0"/>
          <a:ext cx="2688282" cy="47091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pt-BR" sz="2200" kern="1200" dirty="0"/>
            <a:t>Gestão da Concessionária define os participantes conforme a pauta.</a:t>
          </a:r>
        </a:p>
      </dsp:txBody>
      <dsp:txXfrm>
        <a:off x="5539589" y="1883647"/>
        <a:ext cx="2688282" cy="1883647"/>
      </dsp:txXfrm>
    </dsp:sp>
    <dsp:sp modelId="{C0290EFC-83A6-40E5-8A8A-D0CCE71E345E}">
      <dsp:nvSpPr>
        <dsp:cNvPr id="0" name=""/>
        <dsp:cNvSpPr/>
      </dsp:nvSpPr>
      <dsp:spPr>
        <a:xfrm>
          <a:off x="6099662" y="282547"/>
          <a:ext cx="1568136" cy="156813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C715F8-1EF5-4D63-9502-8A7D5AA967CD}">
      <dsp:nvSpPr>
        <dsp:cNvPr id="0" name=""/>
        <dsp:cNvSpPr/>
      </dsp:nvSpPr>
      <dsp:spPr>
        <a:xfrm>
          <a:off x="329183" y="3767294"/>
          <a:ext cx="7571232" cy="706367"/>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159D27-2A64-41F5-A38C-87E80A74353F}">
      <dsp:nvSpPr>
        <dsp:cNvPr id="0" name=""/>
        <dsp:cNvSpPr/>
      </dsp:nvSpPr>
      <dsp:spPr>
        <a:xfrm>
          <a:off x="0" y="165619"/>
          <a:ext cx="8219256" cy="5036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t-BR" sz="2100" b="1" kern="1200" dirty="0"/>
            <a:t>Exemplos de pautas: </a:t>
          </a:r>
        </a:p>
      </dsp:txBody>
      <dsp:txXfrm>
        <a:off x="24588" y="190207"/>
        <a:ext cx="8170080" cy="454509"/>
      </dsp:txXfrm>
    </dsp:sp>
    <dsp:sp modelId="{7EA4F351-A8EF-4CBF-AF1E-02AEEF05308D}">
      <dsp:nvSpPr>
        <dsp:cNvPr id="0" name=""/>
        <dsp:cNvSpPr/>
      </dsp:nvSpPr>
      <dsp:spPr>
        <a:xfrm>
          <a:off x="0" y="669304"/>
          <a:ext cx="8219256" cy="4781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961"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pt-BR" sz="1600" kern="1200" dirty="0"/>
            <a:t>Apresentação da conta de água: a) informação da taxa de regulação, b) ausência de informações na fatura </a:t>
          </a:r>
          <a:r>
            <a:rPr lang="pt-BR" sz="1600" i="1" kern="1200" dirty="0" err="1"/>
            <a:t>on</a:t>
          </a:r>
          <a:r>
            <a:rPr lang="pt-BR" sz="1600" i="1" kern="1200" dirty="0"/>
            <a:t> </a:t>
          </a:r>
          <a:r>
            <a:rPr lang="pt-BR" sz="1600" i="1" kern="1200" dirty="0" err="1"/>
            <a:t>line</a:t>
          </a:r>
          <a:r>
            <a:rPr lang="pt-BR" sz="1600" kern="1200" dirty="0"/>
            <a:t>, c) telefone da ouvidoria ARSBAN nas faturas de municípios não regulados.</a:t>
          </a:r>
        </a:p>
        <a:p>
          <a:pPr marL="171450" lvl="1" indent="-171450" algn="l" defTabSz="711200">
            <a:lnSpc>
              <a:spcPct val="90000"/>
            </a:lnSpc>
            <a:spcBef>
              <a:spcPct val="0"/>
            </a:spcBef>
            <a:spcAft>
              <a:spcPct val="20000"/>
            </a:spcAft>
            <a:buChar char="•"/>
          </a:pPr>
          <a:r>
            <a:rPr lang="pt-BR" sz="1600" kern="1200"/>
            <a:t>Estabelecimento de prazos para as reiterações da ARSBAN no GESAN.</a:t>
          </a:r>
        </a:p>
        <a:p>
          <a:pPr marL="171450" lvl="1" indent="-171450" algn="l" defTabSz="711200">
            <a:lnSpc>
              <a:spcPct val="90000"/>
            </a:lnSpc>
            <a:spcBef>
              <a:spcPct val="0"/>
            </a:spcBef>
            <a:spcAft>
              <a:spcPct val="20000"/>
            </a:spcAft>
            <a:buChar char="•"/>
          </a:pPr>
          <a:r>
            <a:rPr lang="pt-BR" sz="1600" kern="1200" dirty="0"/>
            <a:t>Pauta do </a:t>
          </a:r>
          <a:r>
            <a:rPr lang="pt-BR" sz="1600" kern="1200" dirty="0" err="1"/>
            <a:t>Comsab</a:t>
          </a:r>
          <a:r>
            <a:rPr lang="pt-BR" sz="1600" kern="1200" dirty="0"/>
            <a:t>: homologação da Tabela de Serviços Indiretos Regulados prestados pela Concessionária.</a:t>
          </a:r>
        </a:p>
        <a:p>
          <a:pPr marL="171450" lvl="1" indent="-171450" algn="l" defTabSz="711200">
            <a:lnSpc>
              <a:spcPct val="90000"/>
            </a:lnSpc>
            <a:spcBef>
              <a:spcPct val="0"/>
            </a:spcBef>
            <a:spcAft>
              <a:spcPct val="20000"/>
            </a:spcAft>
            <a:buChar char="•"/>
          </a:pPr>
          <a:r>
            <a:rPr lang="pt-BR" sz="1600" kern="1200" dirty="0"/>
            <a:t>Estação Elevatória X, Y...</a:t>
          </a:r>
        </a:p>
        <a:p>
          <a:pPr marL="171450" lvl="1" indent="-171450" algn="l" defTabSz="711200">
            <a:lnSpc>
              <a:spcPct val="90000"/>
            </a:lnSpc>
            <a:spcBef>
              <a:spcPct val="0"/>
            </a:spcBef>
            <a:spcAft>
              <a:spcPct val="20000"/>
            </a:spcAft>
            <a:buChar char="•"/>
          </a:pPr>
          <a:r>
            <a:rPr lang="pt-BR" sz="1600" kern="1200" dirty="0"/>
            <a:t>Operação </a:t>
          </a:r>
          <a:r>
            <a:rPr lang="pt-BR" sz="1600" i="1" kern="1200" dirty="0" err="1"/>
            <a:t>Clandestinus</a:t>
          </a:r>
          <a:r>
            <a:rPr lang="pt-BR" sz="1600" i="1" kern="1200" dirty="0"/>
            <a:t>.</a:t>
          </a:r>
          <a:endParaRPr lang="pt-BR" sz="1600" kern="1200" dirty="0"/>
        </a:p>
        <a:p>
          <a:pPr marL="171450" lvl="1" indent="-171450" algn="l" defTabSz="711200">
            <a:lnSpc>
              <a:spcPct val="90000"/>
            </a:lnSpc>
            <a:spcBef>
              <a:spcPct val="0"/>
            </a:spcBef>
            <a:spcAft>
              <a:spcPct val="20000"/>
            </a:spcAft>
            <a:buChar char="•"/>
          </a:pPr>
          <a:r>
            <a:rPr lang="pt-BR" sz="1600" kern="1200"/>
            <a:t>Outros casos de esgotos clandestinos – planejar ações</a:t>
          </a:r>
        </a:p>
        <a:p>
          <a:pPr marL="171450" lvl="1" indent="-171450" algn="l" defTabSz="711200">
            <a:lnSpc>
              <a:spcPct val="90000"/>
            </a:lnSpc>
            <a:spcBef>
              <a:spcPct val="0"/>
            </a:spcBef>
            <a:spcAft>
              <a:spcPct val="20000"/>
            </a:spcAft>
            <a:buChar char="•"/>
          </a:pPr>
          <a:r>
            <a:rPr lang="pt-BR" sz="1600" kern="1200" dirty="0"/>
            <a:t>Revisão Tarifária</a:t>
          </a:r>
        </a:p>
        <a:p>
          <a:pPr marL="171450" lvl="1" indent="-171450" algn="l" defTabSz="711200">
            <a:lnSpc>
              <a:spcPct val="90000"/>
            </a:lnSpc>
            <a:spcBef>
              <a:spcPct val="0"/>
            </a:spcBef>
            <a:spcAft>
              <a:spcPct val="20000"/>
            </a:spcAft>
            <a:buChar char="•"/>
          </a:pPr>
          <a:r>
            <a:rPr lang="pt-BR" sz="1600" kern="1200"/>
            <a:t>“Se liga na rede”</a:t>
          </a:r>
        </a:p>
        <a:p>
          <a:pPr marL="171450" lvl="1" indent="-171450" algn="l" defTabSz="711200">
            <a:lnSpc>
              <a:spcPct val="90000"/>
            </a:lnSpc>
            <a:spcBef>
              <a:spcPct val="0"/>
            </a:spcBef>
            <a:spcAft>
              <a:spcPct val="20000"/>
            </a:spcAft>
            <a:buChar char="•"/>
          </a:pPr>
          <a:r>
            <a:rPr lang="pt-BR" sz="1600" kern="1200" dirty="0"/>
            <a:t>Restabelecimento das Reuniões entre Grupo Municipal de Trabalho (GTM) e o GAU (CAERN) sobre obras de expansão do SES.</a:t>
          </a:r>
        </a:p>
        <a:p>
          <a:pPr marL="171450" lvl="1" indent="-171450" algn="l" defTabSz="711200">
            <a:lnSpc>
              <a:spcPct val="90000"/>
            </a:lnSpc>
            <a:spcBef>
              <a:spcPct val="0"/>
            </a:spcBef>
            <a:spcAft>
              <a:spcPct val="20000"/>
            </a:spcAft>
            <a:buChar char="•"/>
          </a:pPr>
          <a:r>
            <a:rPr lang="pt-BR" sz="1600" kern="1200" dirty="0"/>
            <a:t>Agendamento de visitas técnicas a </a:t>
          </a:r>
          <a:r>
            <a:rPr lang="pt-BR" sz="1600" kern="1200" dirty="0" err="1"/>
            <a:t>ETEs</a:t>
          </a:r>
          <a:r>
            <a:rPr lang="pt-BR" sz="1600" kern="1200" dirty="0"/>
            <a:t> em construção</a:t>
          </a:r>
        </a:p>
        <a:p>
          <a:pPr marL="171450" lvl="1" indent="-171450" algn="l" defTabSz="711200">
            <a:lnSpc>
              <a:spcPct val="90000"/>
            </a:lnSpc>
            <a:spcBef>
              <a:spcPct val="0"/>
            </a:spcBef>
            <a:spcAft>
              <a:spcPct val="20000"/>
            </a:spcAft>
            <a:buChar char="•"/>
          </a:pPr>
          <a:r>
            <a:rPr lang="pt-BR" sz="1600" kern="1200" dirty="0"/>
            <a:t>Participação da CERN nas </a:t>
          </a:r>
          <a:r>
            <a:rPr lang="pt-BR" sz="1600" kern="1200" dirty="0" err="1"/>
            <a:t>Pré</a:t>
          </a:r>
          <a:r>
            <a:rPr lang="pt-BR" sz="1600" kern="1200" dirty="0"/>
            <a:t>-conferências de saneamento</a:t>
          </a:r>
        </a:p>
        <a:p>
          <a:pPr marL="171450" lvl="1" indent="-171450" algn="l" defTabSz="711200">
            <a:lnSpc>
              <a:spcPct val="90000"/>
            </a:lnSpc>
            <a:spcBef>
              <a:spcPct val="0"/>
            </a:spcBef>
            <a:spcAft>
              <a:spcPct val="20000"/>
            </a:spcAft>
            <a:buChar char="•"/>
          </a:pPr>
          <a:r>
            <a:rPr lang="pt-BR" sz="1600" kern="1200" dirty="0"/>
            <a:t>Treinamento do sistema </a:t>
          </a:r>
          <a:r>
            <a:rPr lang="pt-BR" sz="1600" i="1" kern="1200" dirty="0" err="1"/>
            <a:t>Quality</a:t>
          </a:r>
          <a:r>
            <a:rPr lang="pt-BR" sz="1600" i="1" kern="1200" dirty="0"/>
            <a:t> </a:t>
          </a:r>
          <a:r>
            <a:rPr lang="pt-BR" sz="1600" kern="1200" dirty="0"/>
            <a:t> - agendamento</a:t>
          </a:r>
        </a:p>
        <a:p>
          <a:pPr marL="171450" lvl="1" indent="-171450" algn="l" defTabSz="711200">
            <a:lnSpc>
              <a:spcPct val="90000"/>
            </a:lnSpc>
            <a:spcBef>
              <a:spcPct val="0"/>
            </a:spcBef>
            <a:spcAft>
              <a:spcPct val="20000"/>
            </a:spcAft>
            <a:buChar char="•"/>
          </a:pPr>
          <a:r>
            <a:rPr lang="pt-BR" sz="1600" kern="1200"/>
            <a:t>Situação do levantamento da Base de Ativos Regulatórios (BAR)</a:t>
          </a:r>
        </a:p>
        <a:p>
          <a:pPr marL="171450" lvl="1" indent="-171450" algn="l" defTabSz="711200">
            <a:lnSpc>
              <a:spcPct val="90000"/>
            </a:lnSpc>
            <a:spcBef>
              <a:spcPct val="0"/>
            </a:spcBef>
            <a:spcAft>
              <a:spcPct val="20000"/>
            </a:spcAft>
            <a:buChar char="•"/>
          </a:pPr>
          <a:r>
            <a:rPr lang="pt-BR" sz="1600" kern="1200" dirty="0"/>
            <a:t>Entre outros assuntos....</a:t>
          </a:r>
          <a:r>
            <a:rPr lang="pt-BR" sz="1600" b="1" kern="1200" dirty="0"/>
            <a:t>                 </a:t>
          </a:r>
          <a:endParaRPr lang="pt-BR" sz="1600" kern="1200" dirty="0"/>
        </a:p>
      </dsp:txBody>
      <dsp:txXfrm>
        <a:off x="0" y="669304"/>
        <a:ext cx="8219256" cy="4781700"/>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2">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FF6A15-7D9F-4596-869E-15D9530EF0F3}" type="datetimeFigureOut">
              <a:rPr lang="pt-BR" smtClean="0"/>
              <a:t>29/05/2018</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C3FA84-C5E1-483A-8EB5-9FE70C3AEC4F}" type="slidenum">
              <a:rPr lang="pt-BR" smtClean="0"/>
              <a:t>‹nº›</a:t>
            </a:fld>
            <a:endParaRPr lang="pt-BR"/>
          </a:p>
        </p:txBody>
      </p:sp>
    </p:spTree>
    <p:extLst>
      <p:ext uri="{BB962C8B-B14F-4D97-AF65-F5344CB8AC3E}">
        <p14:creationId xmlns:p14="http://schemas.microsoft.com/office/powerpoint/2010/main" val="2679397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AC3FA84-C5E1-483A-8EB5-9FE70C3AEC4F}" type="slidenum">
              <a:rPr lang="pt-BR" smtClean="0"/>
              <a:t>3</a:t>
            </a:fld>
            <a:endParaRPr lang="pt-BR"/>
          </a:p>
        </p:txBody>
      </p:sp>
    </p:spTree>
    <p:extLst>
      <p:ext uri="{BB962C8B-B14F-4D97-AF65-F5344CB8AC3E}">
        <p14:creationId xmlns:p14="http://schemas.microsoft.com/office/powerpoint/2010/main" val="2094245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AC3FA84-C5E1-483A-8EB5-9FE70C3AEC4F}" type="slidenum">
              <a:rPr lang="pt-BR" smtClean="0"/>
              <a:t>19</a:t>
            </a:fld>
            <a:endParaRPr lang="pt-BR"/>
          </a:p>
        </p:txBody>
      </p:sp>
    </p:spTree>
    <p:extLst>
      <p:ext uri="{BB962C8B-B14F-4D97-AF65-F5344CB8AC3E}">
        <p14:creationId xmlns:p14="http://schemas.microsoft.com/office/powerpoint/2010/main" val="3011893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AC3FA84-C5E1-483A-8EB5-9FE70C3AEC4F}" type="slidenum">
              <a:rPr lang="pt-BR" smtClean="0"/>
              <a:t>24</a:t>
            </a:fld>
            <a:endParaRPr lang="pt-BR"/>
          </a:p>
        </p:txBody>
      </p:sp>
    </p:spTree>
    <p:extLst>
      <p:ext uri="{BB962C8B-B14F-4D97-AF65-F5344CB8AC3E}">
        <p14:creationId xmlns:p14="http://schemas.microsoft.com/office/powerpoint/2010/main" val="801007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7"/>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677C5135-C6EC-4FEB-97E1-E7A17BEAE96C}" type="datetimeFigureOut">
              <a:rPr lang="pt-BR" smtClean="0"/>
              <a:t>29/05/2018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B1E68D5-6873-41D9-9B60-358195EC3482}" type="slidenum">
              <a:rPr lang="pt-BR" smtClean="0"/>
              <a:t>‹nº›</a:t>
            </a:fld>
            <a:endParaRPr lang="pt-BR"/>
          </a:p>
        </p:txBody>
      </p:sp>
    </p:spTree>
    <p:extLst>
      <p:ext uri="{BB962C8B-B14F-4D97-AF65-F5344CB8AC3E}">
        <p14:creationId xmlns:p14="http://schemas.microsoft.com/office/powerpoint/2010/main" val="802523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77C5135-C6EC-4FEB-97E1-E7A17BEAE96C}" type="datetimeFigureOut">
              <a:rPr lang="pt-BR" smtClean="0"/>
              <a:t>29/05/2018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B1E68D5-6873-41D9-9B60-358195EC3482}" type="slidenum">
              <a:rPr lang="pt-BR" smtClean="0"/>
              <a:t>‹nº›</a:t>
            </a:fld>
            <a:endParaRPr lang="pt-BR"/>
          </a:p>
        </p:txBody>
      </p:sp>
    </p:spTree>
    <p:extLst>
      <p:ext uri="{BB962C8B-B14F-4D97-AF65-F5344CB8AC3E}">
        <p14:creationId xmlns:p14="http://schemas.microsoft.com/office/powerpoint/2010/main" val="1495381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40"/>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40"/>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77C5135-C6EC-4FEB-97E1-E7A17BEAE96C}" type="datetimeFigureOut">
              <a:rPr lang="pt-BR" smtClean="0"/>
              <a:t>29/05/2018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B1E68D5-6873-41D9-9B60-358195EC3482}" type="slidenum">
              <a:rPr lang="pt-BR" smtClean="0"/>
              <a:t>‹nº›</a:t>
            </a:fld>
            <a:endParaRPr lang="pt-BR"/>
          </a:p>
        </p:txBody>
      </p:sp>
    </p:spTree>
    <p:extLst>
      <p:ext uri="{BB962C8B-B14F-4D97-AF65-F5344CB8AC3E}">
        <p14:creationId xmlns:p14="http://schemas.microsoft.com/office/powerpoint/2010/main" val="1791142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1" name="PlaceHolder 1"/>
          <p:cNvSpPr>
            <a:spLocks noGrp="1"/>
          </p:cNvSpPr>
          <p:nvPr>
            <p:ph type="title"/>
          </p:nvPr>
        </p:nvSpPr>
        <p:spPr>
          <a:xfrm>
            <a:off x="609018" y="609082"/>
            <a:ext cx="6341624" cy="1314833"/>
          </a:xfrm>
          <a:prstGeom prst="rect">
            <a:avLst/>
          </a:prstGeom>
        </p:spPr>
        <p:txBody>
          <a:bodyPr lIns="0" tIns="0" rIns="0" bIns="0" anchor="ctr"/>
          <a:lstStyle/>
          <a:p>
            <a:endParaRPr lang="pt-BR" sz="1633" b="0" strike="noStrike" spc="-1">
              <a:solidFill>
                <a:srgbClr val="000000"/>
              </a:solidFill>
              <a:uFill>
                <a:solidFill>
                  <a:srgbClr val="FFFFFF"/>
                </a:solidFill>
              </a:uFill>
              <a:latin typeface="Arial" panose="020B0604020202020204"/>
            </a:endParaRPr>
          </a:p>
        </p:txBody>
      </p:sp>
      <p:sp>
        <p:nvSpPr>
          <p:cNvPr id="112" name="PlaceHolder 2"/>
          <p:cNvSpPr>
            <a:spLocks noGrp="1"/>
          </p:cNvSpPr>
          <p:nvPr>
            <p:ph type="subTitle"/>
          </p:nvPr>
        </p:nvSpPr>
        <p:spPr>
          <a:xfrm>
            <a:off x="609018" y="-1483678"/>
            <a:ext cx="9143" cy="11163671"/>
          </a:xfrm>
          <a:prstGeom prst="rect">
            <a:avLst/>
          </a:prstGeom>
        </p:spPr>
        <p:txBody>
          <a:bodyPr lIns="0" tIns="0" rIns="0" bIns="0" anchor="ctr"/>
          <a:lstStyle/>
          <a:p>
            <a:pPr algn="ctr"/>
            <a:endParaRPr lang="pt-BR" sz="2903" b="0" strike="noStrike" spc="-1">
              <a:solidFill>
                <a:srgbClr val="000000"/>
              </a:solidFill>
              <a:uFill>
                <a:solidFill>
                  <a:srgbClr val="FFFFFF"/>
                </a:solidFill>
              </a:uFill>
              <a:latin typeface="Arial" panose="020B0604020202020204"/>
            </a:endParaRPr>
          </a:p>
        </p:txBody>
      </p:sp>
    </p:spTree>
    <p:extLst>
      <p:ext uri="{BB962C8B-B14F-4D97-AF65-F5344CB8AC3E}">
        <p14:creationId xmlns:p14="http://schemas.microsoft.com/office/powerpoint/2010/main" val="315588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77C5135-C6EC-4FEB-97E1-E7A17BEAE96C}" type="datetimeFigureOut">
              <a:rPr lang="pt-BR" smtClean="0"/>
              <a:t>29/05/2018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B1E68D5-6873-41D9-9B60-358195EC3482}" type="slidenum">
              <a:rPr lang="pt-BR" smtClean="0"/>
              <a:t>‹nº›</a:t>
            </a:fld>
            <a:endParaRPr lang="pt-BR"/>
          </a:p>
        </p:txBody>
      </p:sp>
    </p:spTree>
    <p:extLst>
      <p:ext uri="{BB962C8B-B14F-4D97-AF65-F5344CB8AC3E}">
        <p14:creationId xmlns:p14="http://schemas.microsoft.com/office/powerpoint/2010/main" val="526933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2"/>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677C5135-C6EC-4FEB-97E1-E7A17BEAE96C}" type="datetimeFigureOut">
              <a:rPr lang="pt-BR" smtClean="0"/>
              <a:t>29/05/2018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B1E68D5-6873-41D9-9B60-358195EC3482}" type="slidenum">
              <a:rPr lang="pt-BR" smtClean="0"/>
              <a:t>‹nº›</a:t>
            </a:fld>
            <a:endParaRPr lang="pt-BR"/>
          </a:p>
        </p:txBody>
      </p:sp>
    </p:spTree>
    <p:extLst>
      <p:ext uri="{BB962C8B-B14F-4D97-AF65-F5344CB8AC3E}">
        <p14:creationId xmlns:p14="http://schemas.microsoft.com/office/powerpoint/2010/main" val="1835335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1"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677C5135-C6EC-4FEB-97E1-E7A17BEAE96C}" type="datetimeFigureOut">
              <a:rPr lang="pt-BR" smtClean="0"/>
              <a:t>29/05/2018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B1E68D5-6873-41D9-9B60-358195EC3482}" type="slidenum">
              <a:rPr lang="pt-BR" smtClean="0"/>
              <a:t>‹nº›</a:t>
            </a:fld>
            <a:endParaRPr lang="pt-BR"/>
          </a:p>
        </p:txBody>
      </p:sp>
    </p:spTree>
    <p:extLst>
      <p:ext uri="{BB962C8B-B14F-4D97-AF65-F5344CB8AC3E}">
        <p14:creationId xmlns:p14="http://schemas.microsoft.com/office/powerpoint/2010/main" val="352746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677C5135-C6EC-4FEB-97E1-E7A17BEAE96C}" type="datetimeFigureOut">
              <a:rPr lang="pt-BR" smtClean="0"/>
              <a:t>29/05/2018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AB1E68D5-6873-41D9-9B60-358195EC3482}" type="slidenum">
              <a:rPr lang="pt-BR" smtClean="0"/>
              <a:t>‹nº›</a:t>
            </a:fld>
            <a:endParaRPr lang="pt-BR"/>
          </a:p>
        </p:txBody>
      </p:sp>
    </p:spTree>
    <p:extLst>
      <p:ext uri="{BB962C8B-B14F-4D97-AF65-F5344CB8AC3E}">
        <p14:creationId xmlns:p14="http://schemas.microsoft.com/office/powerpoint/2010/main" val="1222077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677C5135-C6EC-4FEB-97E1-E7A17BEAE96C}" type="datetimeFigureOut">
              <a:rPr lang="pt-BR" smtClean="0"/>
              <a:t>29/05/2018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AB1E68D5-6873-41D9-9B60-358195EC3482}" type="slidenum">
              <a:rPr lang="pt-BR" smtClean="0"/>
              <a:t>‹nº›</a:t>
            </a:fld>
            <a:endParaRPr lang="pt-BR"/>
          </a:p>
        </p:txBody>
      </p:sp>
    </p:spTree>
    <p:extLst>
      <p:ext uri="{BB962C8B-B14F-4D97-AF65-F5344CB8AC3E}">
        <p14:creationId xmlns:p14="http://schemas.microsoft.com/office/powerpoint/2010/main" val="3859908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677C5135-C6EC-4FEB-97E1-E7A17BEAE96C}" type="datetimeFigureOut">
              <a:rPr lang="pt-BR" smtClean="0"/>
              <a:t>29/05/2018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AB1E68D5-6873-41D9-9B60-358195EC3482}" type="slidenum">
              <a:rPr lang="pt-BR" smtClean="0"/>
              <a:t>‹nº›</a:t>
            </a:fld>
            <a:endParaRPr lang="pt-BR"/>
          </a:p>
        </p:txBody>
      </p:sp>
    </p:spTree>
    <p:extLst>
      <p:ext uri="{BB962C8B-B14F-4D97-AF65-F5344CB8AC3E}">
        <p14:creationId xmlns:p14="http://schemas.microsoft.com/office/powerpoint/2010/main" val="2868107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677C5135-C6EC-4FEB-97E1-E7A17BEAE96C}" type="datetimeFigureOut">
              <a:rPr lang="pt-BR" smtClean="0"/>
              <a:t>29/05/2018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B1E68D5-6873-41D9-9B60-358195EC3482}" type="slidenum">
              <a:rPr lang="pt-BR" smtClean="0"/>
              <a:t>‹nº›</a:t>
            </a:fld>
            <a:endParaRPr lang="pt-BR"/>
          </a:p>
        </p:txBody>
      </p:sp>
    </p:spTree>
    <p:extLst>
      <p:ext uri="{BB962C8B-B14F-4D97-AF65-F5344CB8AC3E}">
        <p14:creationId xmlns:p14="http://schemas.microsoft.com/office/powerpoint/2010/main" val="352489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677C5135-C6EC-4FEB-97E1-E7A17BEAE96C}" type="datetimeFigureOut">
              <a:rPr lang="pt-BR" smtClean="0"/>
              <a:t>29/05/2018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B1E68D5-6873-41D9-9B60-358195EC3482}" type="slidenum">
              <a:rPr lang="pt-BR" smtClean="0"/>
              <a:t>‹nº›</a:t>
            </a:fld>
            <a:endParaRPr lang="pt-BR"/>
          </a:p>
        </p:txBody>
      </p:sp>
    </p:spTree>
    <p:extLst>
      <p:ext uri="{BB962C8B-B14F-4D97-AF65-F5344CB8AC3E}">
        <p14:creationId xmlns:p14="http://schemas.microsoft.com/office/powerpoint/2010/main" val="3881768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7C5135-C6EC-4FEB-97E1-E7A17BEAE96C}" type="datetimeFigureOut">
              <a:rPr lang="pt-BR" smtClean="0"/>
              <a:t>29/05/2018</a:t>
            </a:fld>
            <a:endParaRPr lang="pt-BR"/>
          </a:p>
        </p:txBody>
      </p:sp>
      <p:sp>
        <p:nvSpPr>
          <p:cNvPr id="5" name="Espaço Reservado para Rodapé 4"/>
          <p:cNvSpPr>
            <a:spLocks noGrp="1"/>
          </p:cNvSpPr>
          <p:nvPr>
            <p:ph type="ftr" sz="quarter" idx="3"/>
          </p:nvPr>
        </p:nvSpPr>
        <p:spPr>
          <a:xfrm>
            <a:off x="3124201"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1"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1E68D5-6873-41D9-9B60-358195EC3482}" type="slidenum">
              <a:rPr lang="pt-BR" smtClean="0"/>
              <a:t>‹nº›</a:t>
            </a:fld>
            <a:endParaRPr lang="pt-BR"/>
          </a:p>
        </p:txBody>
      </p:sp>
    </p:spTree>
    <p:extLst>
      <p:ext uri="{BB962C8B-B14F-4D97-AF65-F5344CB8AC3E}">
        <p14:creationId xmlns:p14="http://schemas.microsoft.com/office/powerpoint/2010/main" val="132797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jpeg"/><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3.wmf"/><Relationship Id="rId7"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wmf"/><Relationship Id="rId7" Type="http://schemas.openxmlformats.org/officeDocument/2006/relationships/diagramColors" Target="../diagrams/colors5.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hyperlink" Target="https://www.flickr.com/photos/rodrigovera/87892463" TargetMode="External"/><Relationship Id="rId7" Type="http://schemas.openxmlformats.org/officeDocument/2006/relationships/diagramQuickStyle" Target="../diagrams/quickStyle6.xml"/><Relationship Id="rId12"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diagramLayout" Target="../diagrams/layout6.xml"/><Relationship Id="rId11" Type="http://schemas.openxmlformats.org/officeDocument/2006/relationships/image" Target="../media/image3.wmf"/><Relationship Id="rId5" Type="http://schemas.openxmlformats.org/officeDocument/2006/relationships/diagramData" Target="../diagrams/data6.xml"/><Relationship Id="rId10" Type="http://schemas.openxmlformats.org/officeDocument/2006/relationships/image" Target="../media/image2.jpeg"/><Relationship Id="rId4" Type="http://schemas.openxmlformats.org/officeDocument/2006/relationships/hyperlink" Target="https://creativecommons.org/licenses/by-nc-nd/2.0/" TargetMode="External"/><Relationship Id="rId9" Type="http://schemas.microsoft.com/office/2007/relationships/diagramDrawing" Target="../diagrams/drawing6.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wmf"/></Relationships>
</file>

<file path=ppt/slides/_rels/slide2.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diagramLayout" Target="../diagrams/layout1.xml"/><Relationship Id="rId7" Type="http://schemas.openxmlformats.org/officeDocument/2006/relationships/image" Target="../media/image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Layout" Target="../diagrams/layout8.xml"/><Relationship Id="rId7" Type="http://schemas.openxmlformats.org/officeDocument/2006/relationships/image" Target="../media/image3.wmf"/><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Layout" Target="../diagrams/layout9.xml"/><Relationship Id="rId7" Type="http://schemas.openxmlformats.org/officeDocument/2006/relationships/image" Target="../media/image3.wmf"/><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wmf"/></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image" Target="../media/image3.wmf"/></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wmf"/></Relationships>
</file>

<file path=ppt/slides/_rels/slide2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www.natal.rn.gov.br/arsban/paginas/ctd-845.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wmf"/><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wmf"/></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wmf"/><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wmf"/><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3.wmf"/><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4.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Z:\Documentos\2018\48º Congresso da Assemae\Peças Gráficas\Template Power Point\fundo power poin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337" r="8716"/>
          <a:stretch/>
        </p:blipFill>
        <p:spPr bwMode="auto">
          <a:xfrm>
            <a:off x="-18257" y="2"/>
            <a:ext cx="9203293" cy="692643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Z:\Documentos\2018\48º Congresso da Assemae\Peças Gráficas\Template Power Point\banner 730x124 (2) - Cóp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5559435"/>
            <a:ext cx="9239804" cy="1409207"/>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07A2BACB-8BF6-4061-A20C-23DED96BBF05}"/>
              </a:ext>
            </a:extLst>
          </p:cNvPr>
          <p:cNvSpPr/>
          <p:nvPr/>
        </p:nvSpPr>
        <p:spPr>
          <a:xfrm>
            <a:off x="395536" y="1124744"/>
            <a:ext cx="8424936" cy="4708981"/>
          </a:xfrm>
          <a:prstGeom prst="rect">
            <a:avLst/>
          </a:prstGeom>
        </p:spPr>
        <p:txBody>
          <a:bodyPr wrap="square">
            <a:spAutoFit/>
          </a:bodyPr>
          <a:lstStyle/>
          <a:p>
            <a:pPr algn="ctr"/>
            <a:r>
              <a:rPr lang="pt-BR" dirty="0">
                <a:solidFill>
                  <a:srgbClr val="222222"/>
                </a:solidFill>
                <a:latin typeface="arial" panose="020B0604020202020204" pitchFamily="34" charset="0"/>
              </a:rPr>
              <a:t> </a:t>
            </a:r>
            <a:r>
              <a:rPr lang="pt-BR" sz="3600" dirty="0">
                <a:solidFill>
                  <a:srgbClr val="222222"/>
                </a:solidFill>
                <a:latin typeface="arial" panose="020B0604020202020204" pitchFamily="34" charset="0"/>
              </a:rPr>
              <a:t>O papel da regulação para a melhoria da gestão dos serviços.</a:t>
            </a:r>
          </a:p>
          <a:p>
            <a:pPr algn="ctr"/>
            <a:endParaRPr lang="pt-BR" sz="3600" dirty="0">
              <a:solidFill>
                <a:srgbClr val="222222"/>
              </a:solidFill>
              <a:latin typeface="arial" panose="020B0604020202020204" pitchFamily="34" charset="0"/>
            </a:endParaRPr>
          </a:p>
          <a:p>
            <a:pPr algn="ctr"/>
            <a:endParaRPr lang="pt-BR" sz="3600" dirty="0">
              <a:solidFill>
                <a:srgbClr val="222222"/>
              </a:solidFill>
              <a:latin typeface="arial" panose="020B0604020202020204" pitchFamily="34" charset="0"/>
            </a:endParaRPr>
          </a:p>
          <a:p>
            <a:pPr algn="ctr"/>
            <a:endParaRPr lang="pt-BR" sz="3600" dirty="0">
              <a:solidFill>
                <a:srgbClr val="222222"/>
              </a:solidFill>
              <a:latin typeface="arial" panose="020B0604020202020204" pitchFamily="34" charset="0"/>
            </a:endParaRPr>
          </a:p>
          <a:p>
            <a:pPr algn="ctr"/>
            <a:endParaRPr lang="pt-BR" sz="3600" dirty="0">
              <a:solidFill>
                <a:srgbClr val="222222"/>
              </a:solidFill>
              <a:latin typeface="arial" panose="020B0604020202020204" pitchFamily="34" charset="0"/>
            </a:endParaRPr>
          </a:p>
          <a:p>
            <a:pPr algn="ctr"/>
            <a:r>
              <a:rPr lang="pt-BR" sz="2400" dirty="0">
                <a:solidFill>
                  <a:srgbClr val="222222"/>
                </a:solidFill>
                <a:latin typeface="arial" panose="020B0604020202020204" pitchFamily="34" charset="0"/>
              </a:rPr>
              <a:t>Aparecida França – Agência Reguladora de Serviços de Saneamento Básicos de Natal / ARSBAN</a:t>
            </a:r>
          </a:p>
          <a:p>
            <a:pPr algn="ctr"/>
            <a:endParaRPr lang="pt-BR" sz="3600" dirty="0"/>
          </a:p>
        </p:txBody>
      </p:sp>
      <p:pic>
        <p:nvPicPr>
          <p:cNvPr id="5" name="Imagem 459">
            <a:extLst>
              <a:ext uri="{FF2B5EF4-FFF2-40B4-BE49-F238E27FC236}">
                <a16:creationId xmlns:a16="http://schemas.microsoft.com/office/drawing/2014/main" id="{DF6E5815-D46D-4C4B-A465-969600736DCD}"/>
              </a:ext>
            </a:extLst>
          </p:cNvPr>
          <p:cNvPicPr/>
          <p:nvPr/>
        </p:nvPicPr>
        <p:blipFill>
          <a:blip r:embed="rId4"/>
          <a:stretch>
            <a:fillRect/>
          </a:stretch>
        </p:blipFill>
        <p:spPr>
          <a:xfrm>
            <a:off x="0" y="44744"/>
            <a:ext cx="1547664" cy="1037797"/>
          </a:xfrm>
          <a:prstGeom prst="rect">
            <a:avLst/>
          </a:prstGeom>
          <a:ln>
            <a:noFill/>
          </a:ln>
        </p:spPr>
      </p:pic>
      <p:pic>
        <p:nvPicPr>
          <p:cNvPr id="6" name="Imagem 5">
            <a:extLst>
              <a:ext uri="{FF2B5EF4-FFF2-40B4-BE49-F238E27FC236}">
                <a16:creationId xmlns:a16="http://schemas.microsoft.com/office/drawing/2014/main" id="{19DD9636-1BD1-4D4C-870E-63BA79D8E9DE}"/>
              </a:ext>
            </a:extLst>
          </p:cNvPr>
          <p:cNvPicPr/>
          <p:nvPr/>
        </p:nvPicPr>
        <p:blipFill>
          <a:blip r:embed="rId5"/>
          <a:stretch>
            <a:fillRect/>
          </a:stretch>
        </p:blipFill>
        <p:spPr>
          <a:xfrm>
            <a:off x="6572627" y="2"/>
            <a:ext cx="2612409" cy="795152"/>
          </a:xfrm>
          <a:prstGeom prst="rect">
            <a:avLst/>
          </a:prstGeom>
          <a:ln w="9360">
            <a:noFill/>
          </a:ln>
        </p:spPr>
      </p:pic>
    </p:spTree>
    <p:extLst>
      <p:ext uri="{BB962C8B-B14F-4D97-AF65-F5344CB8AC3E}">
        <p14:creationId xmlns:p14="http://schemas.microsoft.com/office/powerpoint/2010/main" val="2602150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6148"/>
          <p:cNvPicPr/>
          <p:nvPr/>
        </p:nvPicPr>
        <p:blipFill>
          <a:blip r:embed="rId2"/>
          <a:stretch>
            <a:fillRect/>
          </a:stretch>
        </p:blipFill>
        <p:spPr>
          <a:xfrm>
            <a:off x="6660232" y="6114214"/>
            <a:ext cx="2220070" cy="472637"/>
          </a:xfrm>
          <a:prstGeom prst="rect">
            <a:avLst/>
          </a:prstGeom>
          <a:ln w="9360">
            <a:noFill/>
          </a:ln>
        </p:spPr>
      </p:pic>
      <p:pic>
        <p:nvPicPr>
          <p:cNvPr id="6" name="Imagem 459"/>
          <p:cNvPicPr/>
          <p:nvPr/>
        </p:nvPicPr>
        <p:blipFill>
          <a:blip r:embed="rId3"/>
          <a:stretch>
            <a:fillRect/>
          </a:stretch>
        </p:blipFill>
        <p:spPr>
          <a:xfrm>
            <a:off x="72325" y="6114213"/>
            <a:ext cx="1835380" cy="743787"/>
          </a:xfrm>
          <a:prstGeom prst="rect">
            <a:avLst/>
          </a:prstGeom>
          <a:ln>
            <a:noFill/>
          </a:ln>
        </p:spPr>
      </p:pic>
      <p:sp>
        <p:nvSpPr>
          <p:cNvPr id="7" name="Retângulo 6"/>
          <p:cNvSpPr/>
          <p:nvPr/>
        </p:nvSpPr>
        <p:spPr>
          <a:xfrm>
            <a:off x="773596" y="1388121"/>
            <a:ext cx="3389069" cy="483209"/>
          </a:xfrm>
          <a:prstGeom prst="rect">
            <a:avLst/>
          </a:prstGeom>
        </p:spPr>
        <p:txBody>
          <a:bodyPr wrap="none">
            <a:spAutoFit/>
          </a:bodyPr>
          <a:lstStyle/>
          <a:p>
            <a:r>
              <a:rPr lang="pt-BR" altLang="en-US" sz="2540" b="1" dirty="0">
                <a:latin typeface="Times New Roman" panose="02020603050405020304" pitchFamily="18" charset="0"/>
                <a:cs typeface="Times New Roman" panose="02020603050405020304" pitchFamily="18" charset="0"/>
              </a:rPr>
              <a:t>Ações de normatização</a:t>
            </a:r>
            <a:endParaRPr lang="pt-BR" sz="2540" dirty="0">
              <a:latin typeface="Times New Roman" panose="02020603050405020304" pitchFamily="18" charset="0"/>
              <a:cs typeface="Times New Roman" panose="02020603050405020304" pitchFamily="18" charset="0"/>
            </a:endParaRPr>
          </a:p>
        </p:txBody>
      </p:sp>
      <p:graphicFrame>
        <p:nvGraphicFramePr>
          <p:cNvPr id="11" name="Tabela 10"/>
          <p:cNvGraphicFramePr/>
          <p:nvPr>
            <p:extLst>
              <p:ext uri="{D42A27DB-BD31-4B8C-83A1-F6EECF244321}">
                <p14:modId xmlns:p14="http://schemas.microsoft.com/office/powerpoint/2010/main" val="1343474206"/>
              </p:ext>
            </p:extLst>
          </p:nvPr>
        </p:nvGraphicFramePr>
        <p:xfrm>
          <a:off x="1071892" y="2459837"/>
          <a:ext cx="6148578" cy="3227424"/>
        </p:xfrm>
        <a:graphic>
          <a:graphicData uri="http://schemas.openxmlformats.org/drawingml/2006/table">
            <a:tbl>
              <a:tblPr firstRow="1" bandRow="1">
                <a:tableStyleId>{5C22544A-7EE6-4342-B048-85BDC9FD1C3A}</a:tableStyleId>
              </a:tblPr>
              <a:tblGrid>
                <a:gridCol w="3863601">
                  <a:extLst>
                    <a:ext uri="{9D8B030D-6E8A-4147-A177-3AD203B41FA5}">
                      <a16:colId xmlns:a16="http://schemas.microsoft.com/office/drawing/2014/main" val="20000"/>
                    </a:ext>
                  </a:extLst>
                </a:gridCol>
                <a:gridCol w="2284977">
                  <a:extLst>
                    <a:ext uri="{9D8B030D-6E8A-4147-A177-3AD203B41FA5}">
                      <a16:colId xmlns:a16="http://schemas.microsoft.com/office/drawing/2014/main" val="20001"/>
                    </a:ext>
                  </a:extLst>
                </a:gridCol>
              </a:tblGrid>
              <a:tr h="862276">
                <a:tc>
                  <a:txBody>
                    <a:bodyPr/>
                    <a:lstStyle/>
                    <a:p>
                      <a:pPr algn="ctr">
                        <a:buNone/>
                      </a:pPr>
                      <a:r>
                        <a:rPr lang="pt-BR" altLang="en-US" sz="1600" dirty="0"/>
                        <a:t>Normas (Resoluções ARSBAN/COMSAB) emitidas entre 2001-2018</a:t>
                      </a:r>
                    </a:p>
                  </a:txBody>
                  <a:tcPr marL="82944" marR="82944" marT="41472" marB="41472" anchor="ctr"/>
                </a:tc>
                <a:tc>
                  <a:txBody>
                    <a:bodyPr/>
                    <a:lstStyle/>
                    <a:p>
                      <a:pPr algn="ctr">
                        <a:buNone/>
                      </a:pPr>
                      <a:r>
                        <a:rPr lang="pt-BR" altLang="en-US" sz="1600"/>
                        <a:t>Quantidade</a:t>
                      </a:r>
                    </a:p>
                  </a:txBody>
                  <a:tcPr marL="82944" marR="82944" marT="41472" marB="41472" anchor="ctr"/>
                </a:tc>
                <a:extLst>
                  <a:ext uri="{0D108BD9-81ED-4DB2-BD59-A6C34878D82A}">
                    <a16:rowId xmlns:a16="http://schemas.microsoft.com/office/drawing/2014/main" val="10000"/>
                  </a:ext>
                </a:extLst>
              </a:tr>
              <a:tr h="440719">
                <a:tc>
                  <a:txBody>
                    <a:bodyPr/>
                    <a:lstStyle/>
                    <a:p>
                      <a:pPr>
                        <a:buNone/>
                      </a:pPr>
                      <a:r>
                        <a:rPr lang="pt-BR" altLang="en-US" sz="1600"/>
                        <a:t>Condições da prestação de serviços</a:t>
                      </a:r>
                    </a:p>
                  </a:txBody>
                  <a:tcPr marL="82944" marR="82944" marT="41472" marB="41472" anchor="ctr"/>
                </a:tc>
                <a:tc>
                  <a:txBody>
                    <a:bodyPr/>
                    <a:lstStyle/>
                    <a:p>
                      <a:pPr algn="ctr">
                        <a:buNone/>
                      </a:pPr>
                      <a:r>
                        <a:rPr lang="pt-BR" altLang="en-US" sz="1600" dirty="0"/>
                        <a:t>8</a:t>
                      </a:r>
                    </a:p>
                  </a:txBody>
                  <a:tcPr marL="82944" marR="82944" marT="41472" marB="41472" anchor="ctr"/>
                </a:tc>
                <a:extLst>
                  <a:ext uri="{0D108BD9-81ED-4DB2-BD59-A6C34878D82A}">
                    <a16:rowId xmlns:a16="http://schemas.microsoft.com/office/drawing/2014/main" val="10001"/>
                  </a:ext>
                </a:extLst>
              </a:tr>
              <a:tr h="602272">
                <a:tc>
                  <a:txBody>
                    <a:bodyPr/>
                    <a:lstStyle/>
                    <a:p>
                      <a:pPr>
                        <a:buNone/>
                      </a:pPr>
                      <a:r>
                        <a:rPr lang="pt-BR" altLang="en-US" sz="1600"/>
                        <a:t>Tarifa (reajustes e revisões)</a:t>
                      </a:r>
                    </a:p>
                  </a:txBody>
                  <a:tcPr marL="82944" marR="82944" marT="41472" marB="41472" anchor="ctr"/>
                </a:tc>
                <a:tc>
                  <a:txBody>
                    <a:bodyPr/>
                    <a:lstStyle/>
                    <a:p>
                      <a:pPr algn="ctr">
                        <a:buNone/>
                      </a:pPr>
                      <a:r>
                        <a:rPr lang="pt-BR" altLang="en-US" sz="1600" dirty="0"/>
                        <a:t>17</a:t>
                      </a:r>
                    </a:p>
                  </a:txBody>
                  <a:tcPr marL="82944" marR="82944" marT="41472" marB="41472" anchor="ctr"/>
                </a:tc>
                <a:extLst>
                  <a:ext uri="{0D108BD9-81ED-4DB2-BD59-A6C34878D82A}">
                    <a16:rowId xmlns:a16="http://schemas.microsoft.com/office/drawing/2014/main" val="10002"/>
                  </a:ext>
                </a:extLst>
              </a:tr>
              <a:tr h="440719">
                <a:tc>
                  <a:txBody>
                    <a:bodyPr/>
                    <a:lstStyle/>
                    <a:p>
                      <a:pPr>
                        <a:buNone/>
                      </a:pPr>
                      <a:r>
                        <a:rPr lang="pt-BR" altLang="en-US" sz="1600" dirty="0"/>
                        <a:t>COMSAB (funcionamento)</a:t>
                      </a:r>
                    </a:p>
                  </a:txBody>
                  <a:tcPr marL="82944" marR="82944" marT="41472" marB="41472" anchor="ctr"/>
                </a:tc>
                <a:tc>
                  <a:txBody>
                    <a:bodyPr/>
                    <a:lstStyle/>
                    <a:p>
                      <a:pPr algn="ctr">
                        <a:buNone/>
                      </a:pPr>
                      <a:r>
                        <a:rPr lang="pt-BR" altLang="en-US" sz="1600" dirty="0"/>
                        <a:t>24</a:t>
                      </a:r>
                    </a:p>
                  </a:txBody>
                  <a:tcPr marL="82944" marR="82944" marT="41472" marB="41472" anchor="ctr"/>
                </a:tc>
                <a:extLst>
                  <a:ext uri="{0D108BD9-81ED-4DB2-BD59-A6C34878D82A}">
                    <a16:rowId xmlns:a16="http://schemas.microsoft.com/office/drawing/2014/main" val="10003"/>
                  </a:ext>
                </a:extLst>
              </a:tr>
              <a:tr h="440719">
                <a:tc>
                  <a:txBody>
                    <a:bodyPr/>
                    <a:lstStyle/>
                    <a:p>
                      <a:pPr>
                        <a:buNone/>
                      </a:pPr>
                      <a:r>
                        <a:rPr lang="pt-BR" altLang="en-US" sz="1600" dirty="0"/>
                        <a:t>Ouvidoria</a:t>
                      </a:r>
                    </a:p>
                  </a:txBody>
                  <a:tcPr marL="82944" marR="82944" marT="41472" marB="41472" anchor="ctr"/>
                </a:tc>
                <a:tc>
                  <a:txBody>
                    <a:bodyPr/>
                    <a:lstStyle/>
                    <a:p>
                      <a:pPr algn="ctr">
                        <a:buNone/>
                      </a:pPr>
                      <a:r>
                        <a:rPr lang="pt-BR" altLang="en-US" sz="1600" dirty="0"/>
                        <a:t>2</a:t>
                      </a:r>
                    </a:p>
                  </a:txBody>
                  <a:tcPr marL="82944" marR="82944" marT="41472" marB="41472" anchor="ctr"/>
                </a:tc>
                <a:extLst>
                  <a:ext uri="{0D108BD9-81ED-4DB2-BD59-A6C34878D82A}">
                    <a16:rowId xmlns:a16="http://schemas.microsoft.com/office/drawing/2014/main" val="10004"/>
                  </a:ext>
                </a:extLst>
              </a:tr>
              <a:tr h="440719">
                <a:tc>
                  <a:txBody>
                    <a:bodyPr/>
                    <a:lstStyle/>
                    <a:p>
                      <a:pPr>
                        <a:buNone/>
                      </a:pPr>
                      <a:r>
                        <a:rPr lang="pt-BR" altLang="en-US" sz="1600" b="1" dirty="0"/>
                        <a:t>TOTAL</a:t>
                      </a:r>
                    </a:p>
                  </a:txBody>
                  <a:tcPr marL="82944" marR="82944" marT="41472" marB="41472" anchor="ctr"/>
                </a:tc>
                <a:tc>
                  <a:txBody>
                    <a:bodyPr/>
                    <a:lstStyle/>
                    <a:p>
                      <a:pPr algn="ctr">
                        <a:buNone/>
                      </a:pPr>
                      <a:r>
                        <a:rPr lang="pt-BR" altLang="en-US" sz="1600" b="1" dirty="0"/>
                        <a:t>51</a:t>
                      </a:r>
                    </a:p>
                  </a:txBody>
                  <a:tcPr marL="82944" marR="82944" marT="41472" marB="41472" anchor="ctr"/>
                </a:tc>
                <a:extLst>
                  <a:ext uri="{0D108BD9-81ED-4DB2-BD59-A6C34878D82A}">
                    <a16:rowId xmlns:a16="http://schemas.microsoft.com/office/drawing/2014/main" val="10005"/>
                  </a:ext>
                </a:extLst>
              </a:tr>
            </a:tbl>
          </a:graphicData>
        </a:graphic>
      </p:graphicFrame>
      <p:pic>
        <p:nvPicPr>
          <p:cNvPr id="8" name="Picture 3" descr="Z:\Documentos\2018\48º Congresso da Assemae\Peças Gráficas\Template Power Point\banner 730x124 (2) - Cópia.jpg">
            <a:extLst>
              <a:ext uri="{FF2B5EF4-FFF2-40B4-BE49-F238E27FC236}">
                <a16:creationId xmlns:a16="http://schemas.microsoft.com/office/drawing/2014/main" id="{BF06E972-C460-448B-B07E-101DBCB845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0" cy="928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9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6148"/>
          <p:cNvPicPr/>
          <p:nvPr/>
        </p:nvPicPr>
        <p:blipFill>
          <a:blip r:embed="rId2"/>
          <a:stretch>
            <a:fillRect/>
          </a:stretch>
        </p:blipFill>
        <p:spPr>
          <a:xfrm>
            <a:off x="6267893" y="5791700"/>
            <a:ext cx="2612409" cy="795152"/>
          </a:xfrm>
          <a:prstGeom prst="rect">
            <a:avLst/>
          </a:prstGeom>
          <a:ln w="9360">
            <a:noFill/>
          </a:ln>
        </p:spPr>
      </p:pic>
      <p:pic>
        <p:nvPicPr>
          <p:cNvPr id="6" name="Imagem 459"/>
          <p:cNvPicPr/>
          <p:nvPr/>
        </p:nvPicPr>
        <p:blipFill>
          <a:blip r:embed="rId3"/>
          <a:stretch>
            <a:fillRect/>
          </a:stretch>
        </p:blipFill>
        <p:spPr>
          <a:xfrm>
            <a:off x="269462" y="5704507"/>
            <a:ext cx="2198669" cy="979654"/>
          </a:xfrm>
          <a:prstGeom prst="rect">
            <a:avLst/>
          </a:prstGeom>
          <a:ln>
            <a:noFill/>
          </a:ln>
        </p:spPr>
      </p:pic>
      <p:sp>
        <p:nvSpPr>
          <p:cNvPr id="7" name="Retângulo 6"/>
          <p:cNvSpPr/>
          <p:nvPr/>
        </p:nvSpPr>
        <p:spPr>
          <a:xfrm>
            <a:off x="784182" y="1669209"/>
            <a:ext cx="2713115" cy="483209"/>
          </a:xfrm>
          <a:prstGeom prst="rect">
            <a:avLst/>
          </a:prstGeom>
        </p:spPr>
        <p:txBody>
          <a:bodyPr wrap="none">
            <a:spAutoFit/>
          </a:bodyPr>
          <a:lstStyle/>
          <a:p>
            <a:r>
              <a:rPr lang="pt-BR" altLang="en-US" sz="2540" b="1" dirty="0">
                <a:latin typeface="Times New Roman" panose="02020603050405020304" pitchFamily="18" charset="0"/>
                <a:cs typeface="Times New Roman" panose="02020603050405020304" pitchFamily="18" charset="0"/>
              </a:rPr>
              <a:t>Ações de Controle</a:t>
            </a:r>
            <a:endParaRPr lang="pt-BR" sz="2540" dirty="0">
              <a:latin typeface="Times New Roman" panose="02020603050405020304" pitchFamily="18" charset="0"/>
              <a:cs typeface="Times New Roman" panose="02020603050405020304" pitchFamily="18" charset="0"/>
            </a:endParaRPr>
          </a:p>
        </p:txBody>
      </p:sp>
      <p:sp>
        <p:nvSpPr>
          <p:cNvPr id="8" name="Espaço Reservado para Conteúdo 5"/>
          <p:cNvSpPr txBox="1">
            <a:spLocks/>
          </p:cNvSpPr>
          <p:nvPr/>
        </p:nvSpPr>
        <p:spPr>
          <a:xfrm>
            <a:off x="784181" y="2463159"/>
            <a:ext cx="6527652" cy="3024267"/>
          </a:xfrm>
          <a:prstGeom prst="rect">
            <a:avLst/>
          </a:prstGeom>
        </p:spPr>
        <p:txBody>
          <a:bodyPr>
            <a:normAutofit fontScale="90000"/>
          </a:bodyPr>
          <a:lstStyle/>
          <a:p>
            <a:pPr algn="just"/>
            <a:r>
              <a:rPr lang="pt-BR" sz="1905" kern="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rPr>
              <a:t>Consiste na aplicação, para casos concretos, das diretrizes, normas e dos padrões estabelecidos nos termos desta lei e na realização de medidas e ações visando à tomada de providências, orientação e a adequação dos serviços aos objetivos de sua regulação, pela ARSBAN. </a:t>
            </a:r>
          </a:p>
          <a:p>
            <a:pPr algn="just"/>
            <a:endParaRPr lang="pt-BR" sz="1905" kern="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endParaRPr>
          </a:p>
          <a:p>
            <a:pPr marL="311045" indent="-311045" algn="just">
              <a:buFont typeface="Wingdings" panose="05000000000000000000" pitchFamily="2" charset="2"/>
              <a:buChar char="Ø"/>
            </a:pPr>
            <a:r>
              <a:rPr lang="pt-BR" sz="1905" kern="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rPr>
              <a:t>Plano de Contingência e Emergência;</a:t>
            </a:r>
          </a:p>
          <a:p>
            <a:pPr marL="311045" indent="-311045" algn="just">
              <a:buFont typeface="Wingdings" panose="05000000000000000000" pitchFamily="2" charset="2"/>
              <a:buChar char="Ø"/>
            </a:pPr>
            <a:r>
              <a:rPr lang="pt-BR" sz="1905" kern="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rPr>
              <a:t>Programas de monitoramento da qualidade da água e esgotos;</a:t>
            </a:r>
          </a:p>
          <a:p>
            <a:pPr marL="311045" indent="-311045" algn="just">
              <a:buFont typeface="Wingdings" panose="05000000000000000000" pitchFamily="2" charset="2"/>
              <a:buChar char="Ø"/>
            </a:pPr>
            <a:r>
              <a:rPr lang="pt-BR" sz="1905" kern="0" spc="-1" dirty="0" err="1">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rPr>
              <a:t>Pré</a:t>
            </a:r>
            <a:r>
              <a:rPr lang="pt-BR" sz="1905" kern="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rPr>
              <a:t>-conferências e conferências municipais de saneamento básico;</a:t>
            </a:r>
          </a:p>
          <a:p>
            <a:pPr marL="311045" indent="-311045" algn="just">
              <a:buFont typeface="Wingdings" panose="05000000000000000000" pitchFamily="2" charset="2"/>
              <a:buChar char="Ø"/>
            </a:pPr>
            <a:r>
              <a:rPr lang="pt-BR" sz="1905" kern="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rPr>
              <a:t>Reuniões com o COMSAB, prestadores de serviços e população.</a:t>
            </a:r>
          </a:p>
          <a:p>
            <a:pPr marL="311045" indent="-311045" algn="just">
              <a:buFont typeface="Wingdings" panose="05000000000000000000" pitchFamily="2" charset="2"/>
              <a:buChar char="Ø"/>
            </a:pPr>
            <a:endParaRPr lang="pt-BR" altLang="en-US" sz="2268" kern="0" dirty="0">
              <a:solidFill>
                <a:sysClr val="windowText" lastClr="000000"/>
              </a:solidFill>
              <a:latin typeface="Calibri" panose="020F0502020204030204" charset="0"/>
            </a:endParaRPr>
          </a:p>
          <a:p>
            <a:pPr marL="207363" indent="-206211">
              <a:lnSpc>
                <a:spcPct val="90000"/>
              </a:lnSpc>
              <a:buClr>
                <a:srgbClr val="000000"/>
              </a:buClr>
              <a:buFont typeface="Arial" panose="020B0604020202020204"/>
              <a:buChar char="•"/>
            </a:pPr>
            <a:endParaRPr lang="pt-BR" altLang="en-US" sz="2268" kern="0" dirty="0">
              <a:solidFill>
                <a:sysClr val="windowText" lastClr="000000"/>
              </a:solidFill>
              <a:latin typeface="Calibri" panose="020F0502020204030204" charset="0"/>
            </a:endParaRPr>
          </a:p>
          <a:p>
            <a:pPr algn="just"/>
            <a:endParaRPr lang="pt-BR" altLang="en-US" sz="2268" b="1" kern="0" dirty="0">
              <a:solidFill>
                <a:sysClr val="windowText" lastClr="000000"/>
              </a:solidFill>
              <a:latin typeface="Calibri" panose="020F0502020204030204" charset="0"/>
            </a:endParaRPr>
          </a:p>
        </p:txBody>
      </p:sp>
      <p:pic>
        <p:nvPicPr>
          <p:cNvPr id="9" name="Picture 3" descr="Z:\Documentos\2018\48º Congresso da Assemae\Peças Gráficas\Template Power Point\banner 730x124 (2) - Cópia.jpg">
            <a:extLst>
              <a:ext uri="{FF2B5EF4-FFF2-40B4-BE49-F238E27FC236}">
                <a16:creationId xmlns:a16="http://schemas.microsoft.com/office/drawing/2014/main" id="{090EEDD6-8230-421B-9975-E03B8618C9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9" cy="928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352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6148"/>
          <p:cNvPicPr/>
          <p:nvPr/>
        </p:nvPicPr>
        <p:blipFill>
          <a:blip r:embed="rId2"/>
          <a:stretch>
            <a:fillRect/>
          </a:stretch>
        </p:blipFill>
        <p:spPr>
          <a:xfrm>
            <a:off x="6267893" y="5791700"/>
            <a:ext cx="2612409" cy="795152"/>
          </a:xfrm>
          <a:prstGeom prst="rect">
            <a:avLst/>
          </a:prstGeom>
          <a:ln w="9360">
            <a:noFill/>
          </a:ln>
        </p:spPr>
      </p:pic>
      <p:pic>
        <p:nvPicPr>
          <p:cNvPr id="6" name="Imagem 459"/>
          <p:cNvPicPr/>
          <p:nvPr/>
        </p:nvPicPr>
        <p:blipFill>
          <a:blip r:embed="rId3"/>
          <a:stretch>
            <a:fillRect/>
          </a:stretch>
        </p:blipFill>
        <p:spPr>
          <a:xfrm>
            <a:off x="269462" y="5704507"/>
            <a:ext cx="2198669" cy="979654"/>
          </a:xfrm>
          <a:prstGeom prst="rect">
            <a:avLst/>
          </a:prstGeom>
          <a:ln>
            <a:noFill/>
          </a:ln>
        </p:spPr>
      </p:pic>
      <p:sp>
        <p:nvSpPr>
          <p:cNvPr id="7" name="Retângulo 6"/>
          <p:cNvSpPr/>
          <p:nvPr/>
        </p:nvSpPr>
        <p:spPr>
          <a:xfrm>
            <a:off x="784182" y="1669209"/>
            <a:ext cx="2713115" cy="483209"/>
          </a:xfrm>
          <a:prstGeom prst="rect">
            <a:avLst/>
          </a:prstGeom>
        </p:spPr>
        <p:txBody>
          <a:bodyPr wrap="none">
            <a:spAutoFit/>
          </a:bodyPr>
          <a:lstStyle/>
          <a:p>
            <a:r>
              <a:rPr lang="pt-BR" altLang="en-US" sz="2540" b="1" dirty="0">
                <a:latin typeface="Times New Roman" panose="02020603050405020304" pitchFamily="18" charset="0"/>
                <a:cs typeface="Times New Roman" panose="02020603050405020304" pitchFamily="18" charset="0"/>
              </a:rPr>
              <a:t>Ações de Controle</a:t>
            </a:r>
            <a:endParaRPr lang="pt-BR" sz="2540" dirty="0">
              <a:latin typeface="Times New Roman" panose="02020603050405020304" pitchFamily="18" charset="0"/>
              <a:cs typeface="Times New Roman" panose="02020603050405020304" pitchFamily="18" charset="0"/>
            </a:endParaRPr>
          </a:p>
        </p:txBody>
      </p:sp>
      <p:pic>
        <p:nvPicPr>
          <p:cNvPr id="9" name="Imagem 8" descr="2014-05-12 10.39.34"/>
          <p:cNvPicPr>
            <a:picLocks noChangeAspect="1"/>
          </p:cNvPicPr>
          <p:nvPr/>
        </p:nvPicPr>
        <p:blipFill>
          <a:blip r:embed="rId4"/>
          <a:stretch>
            <a:fillRect/>
          </a:stretch>
        </p:blipFill>
        <p:spPr>
          <a:xfrm>
            <a:off x="4671021" y="1785960"/>
            <a:ext cx="3495773" cy="2621504"/>
          </a:xfrm>
          <a:prstGeom prst="rect">
            <a:avLst/>
          </a:prstGeom>
          <a:ln>
            <a:solidFill>
              <a:schemeClr val="tx1"/>
            </a:solidFill>
          </a:ln>
        </p:spPr>
      </p:pic>
      <p:pic>
        <p:nvPicPr>
          <p:cNvPr id="10" name="Imagem 9" descr="SMAB 17 - Bosque das Mangueiras XIII"/>
          <p:cNvPicPr>
            <a:picLocks noChangeAspect="1"/>
          </p:cNvPicPr>
          <p:nvPr/>
        </p:nvPicPr>
        <p:blipFill>
          <a:blip r:embed="rId5"/>
          <a:stretch>
            <a:fillRect/>
          </a:stretch>
        </p:blipFill>
        <p:spPr>
          <a:xfrm>
            <a:off x="355195" y="2243106"/>
            <a:ext cx="3984010" cy="2988008"/>
          </a:xfrm>
          <a:prstGeom prst="rect">
            <a:avLst/>
          </a:prstGeom>
          <a:ln>
            <a:solidFill>
              <a:schemeClr val="tx1"/>
            </a:solidFill>
          </a:ln>
        </p:spPr>
      </p:pic>
      <p:sp>
        <p:nvSpPr>
          <p:cNvPr id="11" name="CustomShape 1"/>
          <p:cNvSpPr/>
          <p:nvPr/>
        </p:nvSpPr>
        <p:spPr>
          <a:xfrm>
            <a:off x="681408" y="5219496"/>
            <a:ext cx="3331584" cy="467712"/>
          </a:xfrm>
          <a:prstGeom prst="rect">
            <a:avLst/>
          </a:prstGeom>
          <a:noFill/>
          <a:ln>
            <a:noFill/>
          </a:ln>
        </p:spPr>
        <p:style>
          <a:lnRef idx="0">
            <a:srgbClr val="FFFFFF"/>
          </a:lnRef>
          <a:fillRef idx="0">
            <a:srgbClr val="FFFFFF"/>
          </a:fillRef>
          <a:effectRef idx="0">
            <a:srgbClr val="FFFFFF"/>
          </a:effectRef>
          <a:fontRef idx="minor"/>
        </p:style>
        <p:txBody>
          <a:bodyPr lIns="81638" tIns="40819" rIns="81638" bIns="40819"/>
          <a:lstStyle/>
          <a:p>
            <a:pPr>
              <a:lnSpc>
                <a:spcPct val="100000"/>
              </a:lnSpc>
            </a:pPr>
            <a:r>
              <a:rPr lang="pt-BR" sz="1270" spc="-1" dirty="0">
                <a:solidFill>
                  <a:srgbClr val="000000"/>
                </a:solidFill>
                <a:uFill>
                  <a:solidFill>
                    <a:srgbClr val="FFFFFF"/>
                  </a:solidFill>
                </a:uFill>
                <a:latin typeface="Calibri" panose="020F0502020204030204"/>
                <a:ea typeface="DejaVu Sans" panose="020B0603030804020204"/>
              </a:rPr>
              <a:t>Ação de educação sanitária e ambiental.</a:t>
            </a:r>
            <a:endParaRPr lang="pt-BR" sz="1270" spc="-1" dirty="0">
              <a:solidFill>
                <a:srgbClr val="000000"/>
              </a:solidFill>
              <a:uFill>
                <a:solidFill>
                  <a:srgbClr val="FFFFFF"/>
                </a:solidFill>
              </a:uFill>
              <a:latin typeface="Arial" panose="020B0604020202020204"/>
            </a:endParaRPr>
          </a:p>
        </p:txBody>
      </p:sp>
      <p:sp>
        <p:nvSpPr>
          <p:cNvPr id="12" name="CustomShape 1"/>
          <p:cNvSpPr/>
          <p:nvPr/>
        </p:nvSpPr>
        <p:spPr>
          <a:xfrm>
            <a:off x="4808410" y="4389652"/>
            <a:ext cx="3220992" cy="467712"/>
          </a:xfrm>
          <a:prstGeom prst="rect">
            <a:avLst/>
          </a:prstGeom>
          <a:noFill/>
          <a:ln>
            <a:noFill/>
          </a:ln>
        </p:spPr>
        <p:style>
          <a:lnRef idx="0">
            <a:srgbClr val="FFFFFF"/>
          </a:lnRef>
          <a:fillRef idx="0">
            <a:srgbClr val="FFFFFF"/>
          </a:fillRef>
          <a:effectRef idx="0">
            <a:srgbClr val="FFFFFF"/>
          </a:effectRef>
          <a:fontRef idx="minor"/>
        </p:style>
        <p:txBody>
          <a:bodyPr lIns="81638" tIns="40819" rIns="81638" bIns="40819"/>
          <a:lstStyle/>
          <a:p>
            <a:pPr>
              <a:lnSpc>
                <a:spcPct val="100000"/>
              </a:lnSpc>
            </a:pPr>
            <a:r>
              <a:rPr lang="pt-BR" sz="127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rPr>
              <a:t>A</a:t>
            </a:r>
            <a:r>
              <a:rPr lang="pt-BR" sz="1270" spc="-1" dirty="0">
                <a:solidFill>
                  <a:srgbClr val="000000"/>
                </a:solidFill>
                <a:uFill>
                  <a:solidFill>
                    <a:srgbClr val="FFFFFF"/>
                  </a:solidFill>
                </a:uFill>
                <a:latin typeface="Calibri" panose="020F0502020204030204"/>
                <a:ea typeface="DejaVu Sans" panose="020B0603030804020204"/>
              </a:rPr>
              <a:t>ção de monitoramento da qualidade da água.</a:t>
            </a:r>
            <a:endParaRPr lang="pt-BR" sz="1270" spc="-1" dirty="0">
              <a:solidFill>
                <a:srgbClr val="000000"/>
              </a:solidFill>
              <a:uFill>
                <a:solidFill>
                  <a:srgbClr val="FFFFFF"/>
                </a:solidFill>
              </a:uFill>
              <a:latin typeface="Arial" panose="020B0604020202020204"/>
            </a:endParaRPr>
          </a:p>
        </p:txBody>
      </p:sp>
      <p:pic>
        <p:nvPicPr>
          <p:cNvPr id="13" name="Picture 3" descr="Z:\Documentos\2018\48º Congresso da Assemae\Peças Gráficas\Template Power Point\banner 730x124 (2) - Cópia.jpg">
            <a:extLst>
              <a:ext uri="{FF2B5EF4-FFF2-40B4-BE49-F238E27FC236}">
                <a16:creationId xmlns:a16="http://schemas.microsoft.com/office/drawing/2014/main" id="{CDF9BECC-911A-4698-9D77-0FC832E8B1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3999" cy="928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456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6148"/>
          <p:cNvPicPr/>
          <p:nvPr/>
        </p:nvPicPr>
        <p:blipFill>
          <a:blip r:embed="rId2"/>
          <a:stretch>
            <a:fillRect/>
          </a:stretch>
        </p:blipFill>
        <p:spPr>
          <a:xfrm>
            <a:off x="6588224" y="6237310"/>
            <a:ext cx="2381402" cy="528079"/>
          </a:xfrm>
          <a:prstGeom prst="rect">
            <a:avLst/>
          </a:prstGeom>
          <a:ln w="9360">
            <a:noFill/>
          </a:ln>
        </p:spPr>
      </p:pic>
      <p:pic>
        <p:nvPicPr>
          <p:cNvPr id="6" name="Imagem 459"/>
          <p:cNvPicPr/>
          <p:nvPr/>
        </p:nvPicPr>
        <p:blipFill>
          <a:blip r:embed="rId3"/>
          <a:stretch>
            <a:fillRect/>
          </a:stretch>
        </p:blipFill>
        <p:spPr>
          <a:xfrm>
            <a:off x="395536" y="6237311"/>
            <a:ext cx="1512168" cy="620329"/>
          </a:xfrm>
          <a:prstGeom prst="rect">
            <a:avLst/>
          </a:prstGeom>
          <a:ln>
            <a:noFill/>
          </a:ln>
        </p:spPr>
      </p:pic>
      <p:sp>
        <p:nvSpPr>
          <p:cNvPr id="7" name="Retângulo 6"/>
          <p:cNvSpPr/>
          <p:nvPr/>
        </p:nvSpPr>
        <p:spPr>
          <a:xfrm>
            <a:off x="604648" y="1431297"/>
            <a:ext cx="2713115" cy="483209"/>
          </a:xfrm>
          <a:prstGeom prst="rect">
            <a:avLst/>
          </a:prstGeom>
        </p:spPr>
        <p:txBody>
          <a:bodyPr wrap="none">
            <a:spAutoFit/>
          </a:bodyPr>
          <a:lstStyle/>
          <a:p>
            <a:r>
              <a:rPr lang="pt-BR" altLang="en-US" sz="2540" b="1" dirty="0">
                <a:latin typeface="Times New Roman" panose="02020603050405020304" pitchFamily="18" charset="0"/>
                <a:cs typeface="Times New Roman" panose="02020603050405020304" pitchFamily="18" charset="0"/>
              </a:rPr>
              <a:t>Ações de Controle</a:t>
            </a:r>
            <a:endParaRPr lang="pt-BR" sz="2540" dirty="0">
              <a:latin typeface="Times New Roman" panose="02020603050405020304" pitchFamily="18" charset="0"/>
              <a:cs typeface="Times New Roman" panose="02020603050405020304" pitchFamily="18" charset="0"/>
            </a:endParaRPr>
          </a:p>
        </p:txBody>
      </p:sp>
      <p:sp>
        <p:nvSpPr>
          <p:cNvPr id="13" name="Espaço Reservado para Conteúdo 3"/>
          <p:cNvSpPr txBox="1">
            <a:spLocks/>
          </p:cNvSpPr>
          <p:nvPr/>
        </p:nvSpPr>
        <p:spPr>
          <a:xfrm>
            <a:off x="4520714" y="2241887"/>
            <a:ext cx="3905280" cy="4748544"/>
          </a:xfrm>
          <a:prstGeom prst="rect">
            <a:avLst/>
          </a:prstGeom>
        </p:spPr>
        <p:txBody>
          <a:bodyPr/>
          <a:lstStyle/>
          <a:p>
            <a:r>
              <a:rPr lang="pt-BR" altLang="en-US" sz="2358" b="1" kern="0" dirty="0">
                <a:solidFill>
                  <a:sysClr val="windowText" lastClr="000000"/>
                </a:solidFill>
                <a:latin typeface="Times New Roman" panose="02020603050405020304" pitchFamily="18" charset="0"/>
                <a:cs typeface="Times New Roman" panose="02020603050405020304" pitchFamily="18" charset="0"/>
              </a:rPr>
              <a:t>Reuniões com o COMSAB:</a:t>
            </a:r>
          </a:p>
          <a:p>
            <a:endParaRPr lang="pt-BR" altLang="en-US" sz="2358" b="1" kern="0" dirty="0">
              <a:solidFill>
                <a:sysClr val="windowText" lastClr="000000"/>
              </a:solidFill>
              <a:latin typeface="Times New Roman" panose="02020603050405020304" pitchFamily="18" charset="0"/>
              <a:cs typeface="Times New Roman" panose="02020603050405020304" pitchFamily="18" charset="0"/>
            </a:endParaRPr>
          </a:p>
          <a:p>
            <a:endParaRPr lang="pt-BR" altLang="en-US" sz="2358" b="1" kern="0" dirty="0">
              <a:solidFill>
                <a:sysClr val="windowText" lastClr="000000"/>
              </a:solidFill>
              <a:latin typeface="Times New Roman" panose="02020603050405020304" pitchFamily="18" charset="0"/>
              <a:cs typeface="Times New Roman" panose="02020603050405020304" pitchFamily="18" charset="0"/>
            </a:endParaRPr>
          </a:p>
          <a:p>
            <a:pPr marL="414726" indent="-414726">
              <a:buFont typeface="Wingdings" panose="05000000000000000000" pitchFamily="2" charset="2"/>
              <a:buChar char="Ø"/>
            </a:pPr>
            <a:r>
              <a:rPr lang="pt-BR" altLang="en-US" sz="2358" b="1" kern="0" dirty="0">
                <a:solidFill>
                  <a:sysClr val="windowText" lastClr="000000"/>
                </a:solidFill>
                <a:latin typeface="Times New Roman" panose="02020603050405020304" pitchFamily="18" charset="0"/>
                <a:cs typeface="Times New Roman" panose="02020603050405020304" pitchFamily="18" charset="0"/>
              </a:rPr>
              <a:t>128 Reuniões Ordinárias;</a:t>
            </a:r>
          </a:p>
          <a:p>
            <a:pPr marL="414726" indent="-414726">
              <a:buFont typeface="Wingdings" panose="05000000000000000000" pitchFamily="2" charset="2"/>
              <a:buChar char="Ø"/>
            </a:pPr>
            <a:r>
              <a:rPr lang="pt-BR" altLang="en-US" sz="2358" b="1" kern="0" dirty="0">
                <a:solidFill>
                  <a:sysClr val="windowText" lastClr="000000"/>
                </a:solidFill>
                <a:latin typeface="Times New Roman" panose="02020603050405020304" pitchFamily="18" charset="0"/>
                <a:cs typeface="Times New Roman" panose="02020603050405020304" pitchFamily="18" charset="0"/>
              </a:rPr>
              <a:t>65 Reuniões Extraordinárias.</a:t>
            </a:r>
          </a:p>
        </p:txBody>
      </p:sp>
      <p:pic>
        <p:nvPicPr>
          <p:cNvPr id="14" name="Imagem 13" descr="IMG_20170621_085905728_HDR"/>
          <p:cNvPicPr>
            <a:picLocks noChangeAspect="1"/>
          </p:cNvPicPr>
          <p:nvPr/>
        </p:nvPicPr>
        <p:blipFill>
          <a:blip r:embed="rId4"/>
          <a:stretch>
            <a:fillRect/>
          </a:stretch>
        </p:blipFill>
        <p:spPr>
          <a:xfrm>
            <a:off x="604647" y="1906511"/>
            <a:ext cx="3083171" cy="4112447"/>
          </a:xfrm>
          <a:prstGeom prst="rect">
            <a:avLst/>
          </a:prstGeom>
          <a:ln>
            <a:solidFill>
              <a:schemeClr val="tx1"/>
            </a:solidFill>
          </a:ln>
        </p:spPr>
      </p:pic>
      <p:pic>
        <p:nvPicPr>
          <p:cNvPr id="8" name="Picture 3" descr="Z:\Documentos\2018\48º Congresso da Assemae\Peças Gráficas\Template Power Point\banner 730x124 (2) - Cópia.jpg">
            <a:extLst>
              <a:ext uri="{FF2B5EF4-FFF2-40B4-BE49-F238E27FC236}">
                <a16:creationId xmlns:a16="http://schemas.microsoft.com/office/drawing/2014/main" id="{760FFD23-E243-422E-8FC0-22C07A39BA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3999" cy="928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060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6148"/>
          <p:cNvPicPr/>
          <p:nvPr/>
        </p:nvPicPr>
        <p:blipFill>
          <a:blip r:embed="rId2"/>
          <a:stretch>
            <a:fillRect/>
          </a:stretch>
        </p:blipFill>
        <p:spPr>
          <a:xfrm>
            <a:off x="6650182" y="6210766"/>
            <a:ext cx="2247231" cy="528078"/>
          </a:xfrm>
          <a:prstGeom prst="rect">
            <a:avLst/>
          </a:prstGeom>
          <a:ln w="9360">
            <a:noFill/>
          </a:ln>
        </p:spPr>
      </p:pic>
      <p:pic>
        <p:nvPicPr>
          <p:cNvPr id="6" name="Imagem 459"/>
          <p:cNvPicPr/>
          <p:nvPr/>
        </p:nvPicPr>
        <p:blipFill>
          <a:blip r:embed="rId3"/>
          <a:stretch>
            <a:fillRect/>
          </a:stretch>
        </p:blipFill>
        <p:spPr>
          <a:xfrm>
            <a:off x="257067" y="6081716"/>
            <a:ext cx="1819562" cy="692337"/>
          </a:xfrm>
          <a:prstGeom prst="rect">
            <a:avLst/>
          </a:prstGeom>
          <a:ln>
            <a:noFill/>
          </a:ln>
        </p:spPr>
      </p:pic>
      <p:sp>
        <p:nvSpPr>
          <p:cNvPr id="7" name="Retângulo 6"/>
          <p:cNvSpPr/>
          <p:nvPr/>
        </p:nvSpPr>
        <p:spPr>
          <a:xfrm>
            <a:off x="529446" y="1184670"/>
            <a:ext cx="3169457" cy="483209"/>
          </a:xfrm>
          <a:prstGeom prst="rect">
            <a:avLst/>
          </a:prstGeom>
        </p:spPr>
        <p:txBody>
          <a:bodyPr wrap="none">
            <a:spAutoFit/>
          </a:bodyPr>
          <a:lstStyle/>
          <a:p>
            <a:r>
              <a:rPr lang="pt-BR" altLang="en-US" sz="2540" b="1" dirty="0">
                <a:latin typeface="Times New Roman" panose="02020603050405020304" pitchFamily="18" charset="0"/>
                <a:cs typeface="Times New Roman" panose="02020603050405020304" pitchFamily="18" charset="0"/>
              </a:rPr>
              <a:t>Ações de Fiscalização</a:t>
            </a:r>
            <a:endParaRPr lang="pt-BR" sz="2540" dirty="0">
              <a:latin typeface="Times New Roman" panose="02020603050405020304" pitchFamily="18" charset="0"/>
              <a:cs typeface="Times New Roman" panose="02020603050405020304" pitchFamily="18" charset="0"/>
            </a:endParaRPr>
          </a:p>
        </p:txBody>
      </p:sp>
      <p:sp>
        <p:nvSpPr>
          <p:cNvPr id="8" name="Espaço Reservado para Conteúdo 5"/>
          <p:cNvSpPr txBox="1">
            <a:spLocks/>
          </p:cNvSpPr>
          <p:nvPr/>
        </p:nvSpPr>
        <p:spPr>
          <a:xfrm>
            <a:off x="510250" y="1942498"/>
            <a:ext cx="7950181" cy="3934773"/>
          </a:xfrm>
          <a:prstGeom prst="rect">
            <a:avLst/>
          </a:prstGeom>
        </p:spPr>
        <p:txBody>
          <a:bodyPr>
            <a:normAutofit lnSpcReduction="10000"/>
          </a:bodyPr>
          <a:lstStyle/>
          <a:p>
            <a:pPr algn="just"/>
            <a:r>
              <a:rPr lang="pt-BR" sz="2000" kern="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rPr>
              <a:t>Verificar se os serviços regulados estão sendo prestados de acordo com as políticas, diretrizes, padrões e normas técnicas, contratuais ou conveniais, estabelecidos em conjunto com os órgãos ou entidade responsáveis pelas Políticas do Saneamento do Município, assegurada à participação dos respectivos usuários.</a:t>
            </a:r>
          </a:p>
          <a:p>
            <a:pPr algn="just"/>
            <a:endParaRPr lang="pt-BR" sz="2000" kern="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endParaRPr>
          </a:p>
          <a:p>
            <a:pPr algn="just"/>
            <a:r>
              <a:rPr lang="pt-BR" sz="2000" b="1" kern="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rPr>
              <a:t>Operações programadas </a:t>
            </a:r>
            <a:r>
              <a:rPr lang="pt-BR" sz="2000" kern="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rPr>
              <a:t>e </a:t>
            </a:r>
            <a:r>
              <a:rPr lang="pt-BR" sz="2000" b="1" kern="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rPr>
              <a:t>operações especiais</a:t>
            </a:r>
            <a:r>
              <a:rPr lang="pt-BR" sz="2000" kern="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rPr>
              <a:t>;</a:t>
            </a:r>
          </a:p>
          <a:p>
            <a:pPr algn="just"/>
            <a:r>
              <a:rPr lang="pt-BR" sz="2000" b="1" kern="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rPr>
              <a:t>Atendimento a denúncias</a:t>
            </a:r>
            <a:r>
              <a:rPr lang="pt-BR" sz="2000" kern="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rPr>
              <a:t>;</a:t>
            </a:r>
          </a:p>
          <a:p>
            <a:pPr algn="just"/>
            <a:r>
              <a:rPr lang="pt-BR" sz="2000" b="1" kern="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rPr>
              <a:t>Demandas judiciais</a:t>
            </a:r>
            <a:r>
              <a:rPr lang="pt-BR" sz="2000" kern="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rPr>
              <a:t>, entre outras.</a:t>
            </a:r>
          </a:p>
          <a:p>
            <a:pPr algn="just"/>
            <a:endParaRPr lang="pt-BR" sz="2000" kern="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endParaRPr>
          </a:p>
          <a:p>
            <a:pPr algn="ctr"/>
            <a:r>
              <a:rPr lang="pt-BR" sz="2000" b="1" kern="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rPr>
              <a:t>81 vistorias em 2016</a:t>
            </a:r>
          </a:p>
          <a:p>
            <a:pPr algn="ctr"/>
            <a:r>
              <a:rPr lang="pt-BR" sz="2000" b="1" kern="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rPr>
              <a:t>44 vistorias em 2017</a:t>
            </a:r>
          </a:p>
          <a:p>
            <a:pPr algn="ctr"/>
            <a:r>
              <a:rPr lang="pt-BR" sz="2000" b="1" kern="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rPr>
              <a:t>50 vistorias em 2018.</a:t>
            </a:r>
          </a:p>
          <a:p>
            <a:pPr algn="just"/>
            <a:endParaRPr lang="pt-BR" sz="2000" kern="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endParaRPr>
          </a:p>
          <a:p>
            <a:pPr algn="just"/>
            <a:endParaRPr lang="pt-BR" sz="1814" kern="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endParaRPr>
          </a:p>
          <a:p>
            <a:pPr algn="just"/>
            <a:endParaRPr lang="pt-BR" sz="1814" kern="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endParaRPr>
          </a:p>
          <a:p>
            <a:pPr algn="just"/>
            <a:endParaRPr lang="pt-BR" sz="1814" kern="0" spc="-1" dirty="0">
              <a:solidFill>
                <a:srgbClr val="000000"/>
              </a:solidFill>
              <a:uFill>
                <a:solidFill>
                  <a:srgbClr val="FFFFFF"/>
                </a:solidFill>
              </a:uFill>
              <a:latin typeface="Times New Roman" panose="02020603050405020304" pitchFamily="18" charset="0"/>
              <a:cs typeface="Times New Roman" panose="02020603050405020304" pitchFamily="18" charset="0"/>
            </a:endParaRPr>
          </a:p>
          <a:p>
            <a:pPr algn="just"/>
            <a:endParaRPr lang="pt-BR" sz="1814" kern="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sym typeface="+mn-ea"/>
            </a:endParaRPr>
          </a:p>
          <a:p>
            <a:pPr algn="just"/>
            <a:endParaRPr lang="pt-BR" altLang="en-US" sz="1905" kern="0" dirty="0">
              <a:solidFill>
                <a:sysClr val="windowText" lastClr="000000"/>
              </a:solidFill>
              <a:latin typeface="Arial" panose="020B0604020202020204" pitchFamily="34" charset="0"/>
            </a:endParaRPr>
          </a:p>
          <a:p>
            <a:pPr algn="just"/>
            <a:endParaRPr lang="pt-BR" altLang="en-US" sz="2268" kern="0" dirty="0">
              <a:solidFill>
                <a:sysClr val="windowText" lastClr="000000"/>
              </a:solidFill>
              <a:latin typeface="Arial" panose="020B0604020202020204" pitchFamily="34" charset="0"/>
            </a:endParaRPr>
          </a:p>
        </p:txBody>
      </p:sp>
      <p:pic>
        <p:nvPicPr>
          <p:cNvPr id="9" name="Picture 3" descr="Z:\Documentos\2018\48º Congresso da Assemae\Peças Gráficas\Template Power Point\banner 730x124 (2) - Cópia.jpg">
            <a:extLst>
              <a:ext uri="{FF2B5EF4-FFF2-40B4-BE49-F238E27FC236}">
                <a16:creationId xmlns:a16="http://schemas.microsoft.com/office/drawing/2014/main" id="{B9FEE598-401E-40DF-9111-C8F1AF8152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9" cy="928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654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6148"/>
          <p:cNvPicPr/>
          <p:nvPr/>
        </p:nvPicPr>
        <p:blipFill>
          <a:blip r:embed="rId2"/>
          <a:stretch>
            <a:fillRect/>
          </a:stretch>
        </p:blipFill>
        <p:spPr>
          <a:xfrm>
            <a:off x="6732240" y="6309320"/>
            <a:ext cx="2237386" cy="413868"/>
          </a:xfrm>
          <a:prstGeom prst="rect">
            <a:avLst/>
          </a:prstGeom>
          <a:ln w="9360">
            <a:noFill/>
          </a:ln>
        </p:spPr>
      </p:pic>
      <p:pic>
        <p:nvPicPr>
          <p:cNvPr id="6" name="Imagem 459"/>
          <p:cNvPicPr/>
          <p:nvPr/>
        </p:nvPicPr>
        <p:blipFill>
          <a:blip r:embed="rId3"/>
          <a:stretch>
            <a:fillRect/>
          </a:stretch>
        </p:blipFill>
        <p:spPr>
          <a:xfrm>
            <a:off x="385211" y="6309319"/>
            <a:ext cx="1963797" cy="548321"/>
          </a:xfrm>
          <a:prstGeom prst="rect">
            <a:avLst/>
          </a:prstGeom>
          <a:ln>
            <a:noFill/>
          </a:ln>
        </p:spPr>
      </p:pic>
      <p:sp>
        <p:nvSpPr>
          <p:cNvPr id="7" name="Retângulo 6"/>
          <p:cNvSpPr/>
          <p:nvPr/>
        </p:nvSpPr>
        <p:spPr>
          <a:xfrm>
            <a:off x="219294" y="946710"/>
            <a:ext cx="3002745" cy="461665"/>
          </a:xfrm>
          <a:prstGeom prst="rect">
            <a:avLst/>
          </a:prstGeom>
        </p:spPr>
        <p:txBody>
          <a:bodyPr wrap="none">
            <a:spAutoFit/>
          </a:bodyPr>
          <a:lstStyle/>
          <a:p>
            <a:r>
              <a:rPr lang="pt-BR" altLang="en-US" sz="2400" b="1" dirty="0">
                <a:latin typeface="Times New Roman" panose="02020603050405020304" pitchFamily="18" charset="0"/>
                <a:cs typeface="Times New Roman" panose="02020603050405020304" pitchFamily="18" charset="0"/>
              </a:rPr>
              <a:t>Ações de Fiscalização</a:t>
            </a:r>
            <a:endParaRPr lang="pt-BR" sz="2400" dirty="0">
              <a:latin typeface="Times New Roman" panose="02020603050405020304" pitchFamily="18" charset="0"/>
              <a:cs typeface="Times New Roman" panose="02020603050405020304" pitchFamily="18" charset="0"/>
            </a:endParaRPr>
          </a:p>
        </p:txBody>
      </p:sp>
      <p:pic>
        <p:nvPicPr>
          <p:cNvPr id="9" name="Imagem 3"/>
          <p:cNvPicPr>
            <a:picLocks noChangeAspect="1"/>
          </p:cNvPicPr>
          <p:nvPr/>
        </p:nvPicPr>
        <p:blipFill>
          <a:blip r:embed="rId4"/>
          <a:stretch>
            <a:fillRect/>
          </a:stretch>
        </p:blipFill>
        <p:spPr>
          <a:xfrm>
            <a:off x="390619" y="1603326"/>
            <a:ext cx="3122158" cy="1755958"/>
          </a:xfrm>
          <a:prstGeom prst="rect">
            <a:avLst/>
          </a:prstGeom>
          <a:ln>
            <a:solidFill>
              <a:schemeClr val="tx1"/>
            </a:solidFill>
          </a:ln>
        </p:spPr>
      </p:pic>
      <p:pic>
        <p:nvPicPr>
          <p:cNvPr id="10" name="Imagem 9"/>
          <p:cNvPicPr/>
          <p:nvPr/>
        </p:nvPicPr>
        <p:blipFill>
          <a:blip r:embed="rId5"/>
          <a:stretch>
            <a:fillRect/>
          </a:stretch>
        </p:blipFill>
        <p:spPr>
          <a:xfrm>
            <a:off x="421101" y="3762555"/>
            <a:ext cx="3292238" cy="1916278"/>
          </a:xfrm>
          <a:prstGeom prst="rect">
            <a:avLst/>
          </a:prstGeom>
          <a:ln>
            <a:solidFill>
              <a:schemeClr val="tx1"/>
            </a:solidFill>
          </a:ln>
        </p:spPr>
      </p:pic>
      <p:pic>
        <p:nvPicPr>
          <p:cNvPr id="11" name="Espaço Reservado para Conteúdo 11"/>
          <p:cNvPicPr/>
          <p:nvPr/>
        </p:nvPicPr>
        <p:blipFill>
          <a:blip r:embed="rId6"/>
          <a:stretch>
            <a:fillRect/>
          </a:stretch>
        </p:blipFill>
        <p:spPr>
          <a:xfrm>
            <a:off x="4159961" y="1603326"/>
            <a:ext cx="3139111" cy="1738814"/>
          </a:xfrm>
          <a:prstGeom prst="rect">
            <a:avLst/>
          </a:prstGeom>
          <a:ln>
            <a:solidFill>
              <a:schemeClr val="tx1"/>
            </a:solidFill>
          </a:ln>
        </p:spPr>
      </p:pic>
      <p:pic>
        <p:nvPicPr>
          <p:cNvPr id="12" name="Imagem 7"/>
          <p:cNvPicPr/>
          <p:nvPr/>
        </p:nvPicPr>
        <p:blipFill>
          <a:blip r:embed="rId7"/>
          <a:stretch>
            <a:fillRect/>
          </a:stretch>
        </p:blipFill>
        <p:spPr>
          <a:xfrm>
            <a:off x="4303865" y="3762555"/>
            <a:ext cx="3275941" cy="1916279"/>
          </a:xfrm>
          <a:prstGeom prst="rect">
            <a:avLst/>
          </a:prstGeom>
          <a:ln>
            <a:solidFill>
              <a:schemeClr val="tx1"/>
            </a:solidFill>
          </a:ln>
        </p:spPr>
      </p:pic>
      <p:sp>
        <p:nvSpPr>
          <p:cNvPr id="13" name="CustomShape 1"/>
          <p:cNvSpPr/>
          <p:nvPr/>
        </p:nvSpPr>
        <p:spPr>
          <a:xfrm>
            <a:off x="385211" y="3307439"/>
            <a:ext cx="3328128" cy="467712"/>
          </a:xfrm>
          <a:prstGeom prst="rect">
            <a:avLst/>
          </a:prstGeom>
          <a:noFill/>
          <a:ln>
            <a:noFill/>
          </a:ln>
        </p:spPr>
        <p:style>
          <a:lnRef idx="0">
            <a:srgbClr val="FFFFFF"/>
          </a:lnRef>
          <a:fillRef idx="0">
            <a:srgbClr val="FFFFFF"/>
          </a:fillRef>
          <a:effectRef idx="0">
            <a:srgbClr val="FFFFFF"/>
          </a:effectRef>
          <a:fontRef idx="minor"/>
        </p:style>
        <p:txBody>
          <a:bodyPr lIns="81638" tIns="40819" rIns="81638" bIns="40819"/>
          <a:lstStyle/>
          <a:p>
            <a:pPr>
              <a:lnSpc>
                <a:spcPct val="100000"/>
              </a:lnSpc>
            </a:pPr>
            <a:r>
              <a:rPr lang="pt-BR" sz="127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rPr>
              <a:t>Fiscalização na ETE Jaguaribe (Novembro/2017</a:t>
            </a:r>
            <a:r>
              <a:rPr lang="pt-BR" sz="1270" spc="-1" dirty="0">
                <a:solidFill>
                  <a:srgbClr val="000000"/>
                </a:solidFill>
                <a:uFill>
                  <a:solidFill>
                    <a:srgbClr val="FFFFFF"/>
                  </a:solidFill>
                </a:uFill>
                <a:latin typeface="Calibri" panose="020F0502020204030204"/>
                <a:ea typeface="DejaVu Sans" panose="020B0603030804020204"/>
              </a:rPr>
              <a:t>)</a:t>
            </a:r>
            <a:endParaRPr lang="pt-BR" sz="1270" spc="-1" dirty="0">
              <a:solidFill>
                <a:srgbClr val="000000"/>
              </a:solidFill>
              <a:uFill>
                <a:solidFill>
                  <a:srgbClr val="FFFFFF"/>
                </a:solidFill>
              </a:uFill>
              <a:latin typeface="Arial" panose="020B0604020202020204"/>
            </a:endParaRPr>
          </a:p>
        </p:txBody>
      </p:sp>
      <p:sp>
        <p:nvSpPr>
          <p:cNvPr id="14" name="CustomShape 4"/>
          <p:cNvSpPr/>
          <p:nvPr/>
        </p:nvSpPr>
        <p:spPr>
          <a:xfrm>
            <a:off x="4402325" y="3293667"/>
            <a:ext cx="3001005" cy="468274"/>
          </a:xfrm>
          <a:prstGeom prst="rect">
            <a:avLst/>
          </a:prstGeom>
          <a:noFill/>
          <a:ln>
            <a:noFill/>
          </a:ln>
        </p:spPr>
        <p:style>
          <a:lnRef idx="0">
            <a:srgbClr val="FFFFFF"/>
          </a:lnRef>
          <a:fillRef idx="0">
            <a:srgbClr val="FFFFFF"/>
          </a:fillRef>
          <a:effectRef idx="0">
            <a:srgbClr val="FFFFFF"/>
          </a:effectRef>
          <a:fontRef idx="minor"/>
        </p:style>
        <p:txBody>
          <a:bodyPr lIns="81638" tIns="40819" rIns="81638" bIns="40819"/>
          <a:lstStyle/>
          <a:p>
            <a:pPr>
              <a:lnSpc>
                <a:spcPct val="100000"/>
              </a:lnSpc>
            </a:pPr>
            <a:r>
              <a:rPr lang="pt-BR" sz="127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rPr>
              <a:t>Fiscalização de ligações clandestinas na Operação </a:t>
            </a:r>
            <a:r>
              <a:rPr lang="pt-BR" sz="1270" i="1" spc="-1" dirty="0" err="1">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rPr>
              <a:t>Clandestinus</a:t>
            </a:r>
            <a:r>
              <a:rPr lang="pt-BR" sz="1270" i="1"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rPr>
              <a:t> </a:t>
            </a:r>
            <a:r>
              <a:rPr lang="pt-BR" sz="127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rPr>
              <a:t>(Abril/2017)</a:t>
            </a:r>
            <a:endParaRPr lang="pt-BR" sz="1270" spc="-1" dirty="0">
              <a:solidFill>
                <a:srgbClr val="000000"/>
              </a:solidFill>
              <a:uFill>
                <a:solidFill>
                  <a:srgbClr val="FFFFFF"/>
                </a:solidFill>
              </a:uFill>
              <a:latin typeface="Times New Roman" panose="02020603050405020304" pitchFamily="18" charset="0"/>
              <a:cs typeface="Times New Roman" panose="02020603050405020304" pitchFamily="18" charset="0"/>
            </a:endParaRPr>
          </a:p>
        </p:txBody>
      </p:sp>
      <p:sp>
        <p:nvSpPr>
          <p:cNvPr id="15" name="CustomShape 3"/>
          <p:cNvSpPr/>
          <p:nvPr/>
        </p:nvSpPr>
        <p:spPr>
          <a:xfrm>
            <a:off x="695099" y="5643843"/>
            <a:ext cx="2708352" cy="468288"/>
          </a:xfrm>
          <a:prstGeom prst="rect">
            <a:avLst/>
          </a:prstGeom>
          <a:noFill/>
          <a:ln>
            <a:noFill/>
          </a:ln>
        </p:spPr>
        <p:style>
          <a:lnRef idx="0">
            <a:srgbClr val="FFFFFF"/>
          </a:lnRef>
          <a:fillRef idx="0">
            <a:srgbClr val="FFFFFF"/>
          </a:fillRef>
          <a:effectRef idx="0">
            <a:srgbClr val="FFFFFF"/>
          </a:effectRef>
          <a:fontRef idx="minor"/>
        </p:style>
        <p:txBody>
          <a:bodyPr lIns="81638" tIns="40819" rIns="81638" bIns="40819"/>
          <a:lstStyle/>
          <a:p>
            <a:pPr>
              <a:lnSpc>
                <a:spcPct val="100000"/>
              </a:lnSpc>
            </a:pPr>
            <a:r>
              <a:rPr lang="pt-BR" sz="127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rPr>
              <a:t>Fiscalização de esgotamento sanitário em Ponta Negra (Junho/2017)</a:t>
            </a:r>
            <a:endParaRPr lang="pt-BR" sz="1270" spc="-1" dirty="0">
              <a:solidFill>
                <a:srgbClr val="000000"/>
              </a:solidFill>
              <a:uFill>
                <a:solidFill>
                  <a:srgbClr val="FFFFFF"/>
                </a:solidFill>
              </a:uFill>
              <a:latin typeface="Times New Roman" panose="02020603050405020304" pitchFamily="18" charset="0"/>
              <a:cs typeface="Times New Roman" panose="02020603050405020304" pitchFamily="18" charset="0"/>
            </a:endParaRPr>
          </a:p>
        </p:txBody>
      </p:sp>
      <p:sp>
        <p:nvSpPr>
          <p:cNvPr id="16" name="CustomShape 2"/>
          <p:cNvSpPr/>
          <p:nvPr/>
        </p:nvSpPr>
        <p:spPr>
          <a:xfrm>
            <a:off x="4648871" y="5643843"/>
            <a:ext cx="2507913" cy="468274"/>
          </a:xfrm>
          <a:prstGeom prst="rect">
            <a:avLst/>
          </a:prstGeom>
          <a:noFill/>
          <a:ln>
            <a:noFill/>
          </a:ln>
        </p:spPr>
        <p:style>
          <a:lnRef idx="0">
            <a:srgbClr val="FFFFFF"/>
          </a:lnRef>
          <a:fillRef idx="0">
            <a:srgbClr val="FFFFFF"/>
          </a:fillRef>
          <a:effectRef idx="0">
            <a:srgbClr val="FFFFFF"/>
          </a:effectRef>
          <a:fontRef idx="minor"/>
        </p:style>
        <p:txBody>
          <a:bodyPr lIns="81638" tIns="40819" rIns="81638" bIns="40819"/>
          <a:lstStyle/>
          <a:p>
            <a:pPr>
              <a:lnSpc>
                <a:spcPct val="100000"/>
              </a:lnSpc>
            </a:pPr>
            <a:r>
              <a:rPr lang="pt-BR" sz="1270" spc="-1" dirty="0">
                <a:solidFill>
                  <a:srgbClr val="000000"/>
                </a:solidFill>
                <a:uFill>
                  <a:solidFill>
                    <a:srgbClr val="FFFFFF"/>
                  </a:solidFill>
                </a:uFill>
                <a:latin typeface="Times New Roman" panose="02020603050405020304" pitchFamily="18" charset="0"/>
                <a:ea typeface="DejaVu Sans" panose="020B0603030804020204"/>
                <a:cs typeface="Times New Roman" panose="02020603050405020304" pitchFamily="18" charset="0"/>
              </a:rPr>
              <a:t>Fiscalização do rodízio de água na Zona Norte (Março/2017)</a:t>
            </a:r>
            <a:endParaRPr lang="pt-BR" sz="1270" spc="-1" dirty="0">
              <a:solidFill>
                <a:srgbClr val="000000"/>
              </a:solidFill>
              <a:uFill>
                <a:solidFill>
                  <a:srgbClr val="FFFFFF"/>
                </a:solidFill>
              </a:uFill>
              <a:latin typeface="Times New Roman" panose="02020603050405020304" pitchFamily="18" charset="0"/>
              <a:cs typeface="Times New Roman" panose="02020603050405020304" pitchFamily="18" charset="0"/>
            </a:endParaRPr>
          </a:p>
        </p:txBody>
      </p:sp>
      <p:pic>
        <p:nvPicPr>
          <p:cNvPr id="17" name="Picture 3" descr="Z:\Documentos\2018\48º Congresso da Assemae\Peças Gráficas\Template Power Point\banner 730x124 (2) - Cópia.jpg">
            <a:extLst>
              <a:ext uri="{FF2B5EF4-FFF2-40B4-BE49-F238E27FC236}">
                <a16:creationId xmlns:a16="http://schemas.microsoft.com/office/drawing/2014/main" id="{BDC005DE-8F8D-42AB-84A5-6D488B22D2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341" y="157796"/>
            <a:ext cx="8640961" cy="770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646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6148"/>
          <p:cNvPicPr/>
          <p:nvPr/>
        </p:nvPicPr>
        <p:blipFill>
          <a:blip r:embed="rId2"/>
          <a:stretch>
            <a:fillRect/>
          </a:stretch>
        </p:blipFill>
        <p:spPr>
          <a:xfrm>
            <a:off x="6267893" y="5791700"/>
            <a:ext cx="2612409" cy="795152"/>
          </a:xfrm>
          <a:prstGeom prst="rect">
            <a:avLst/>
          </a:prstGeom>
          <a:ln w="9360">
            <a:noFill/>
          </a:ln>
        </p:spPr>
      </p:pic>
      <p:pic>
        <p:nvPicPr>
          <p:cNvPr id="6" name="Imagem 459"/>
          <p:cNvPicPr/>
          <p:nvPr/>
        </p:nvPicPr>
        <p:blipFill>
          <a:blip r:embed="rId3"/>
          <a:stretch>
            <a:fillRect/>
          </a:stretch>
        </p:blipFill>
        <p:spPr>
          <a:xfrm>
            <a:off x="269462" y="5704507"/>
            <a:ext cx="2198669" cy="979654"/>
          </a:xfrm>
          <a:prstGeom prst="rect">
            <a:avLst/>
          </a:prstGeom>
          <a:ln>
            <a:noFill/>
          </a:ln>
        </p:spPr>
      </p:pic>
      <p:sp>
        <p:nvSpPr>
          <p:cNvPr id="7" name="Retângulo 6"/>
          <p:cNvSpPr/>
          <p:nvPr/>
        </p:nvSpPr>
        <p:spPr>
          <a:xfrm>
            <a:off x="269463" y="1726815"/>
            <a:ext cx="3254417" cy="483209"/>
          </a:xfrm>
          <a:prstGeom prst="rect">
            <a:avLst/>
          </a:prstGeom>
        </p:spPr>
        <p:txBody>
          <a:bodyPr wrap="none">
            <a:spAutoFit/>
          </a:bodyPr>
          <a:lstStyle/>
          <a:p>
            <a:r>
              <a:rPr lang="pt-BR" sz="2540" b="1" dirty="0">
                <a:latin typeface="Times New Roman" panose="02020603050405020304" pitchFamily="18" charset="0"/>
                <a:cs typeface="Times New Roman" panose="02020603050405020304" pitchFamily="18" charset="0"/>
              </a:rPr>
              <a:t>Regulação Econômica</a:t>
            </a:r>
            <a:endParaRPr lang="pt-BR" sz="2540" dirty="0">
              <a:latin typeface="Times New Roman" panose="02020603050405020304" pitchFamily="18" charset="0"/>
              <a:cs typeface="Times New Roman" panose="02020603050405020304" pitchFamily="18" charset="0"/>
            </a:endParaRPr>
          </a:p>
        </p:txBody>
      </p:sp>
      <p:sp>
        <p:nvSpPr>
          <p:cNvPr id="12" name="CustomShape 2"/>
          <p:cNvSpPr/>
          <p:nvPr/>
        </p:nvSpPr>
        <p:spPr>
          <a:xfrm>
            <a:off x="0" y="1412777"/>
            <a:ext cx="9036496" cy="4291730"/>
          </a:xfrm>
          <a:prstGeom prst="rect">
            <a:avLst/>
          </a:prstGeom>
          <a:noFill/>
          <a:ln>
            <a:noFill/>
          </a:ln>
        </p:spPr>
        <p:style>
          <a:lnRef idx="0">
            <a:srgbClr val="FFFFFF"/>
          </a:lnRef>
          <a:fillRef idx="0">
            <a:srgbClr val="FFFFFF"/>
          </a:fillRef>
          <a:effectRef idx="0">
            <a:srgbClr val="FFFFFF"/>
          </a:effectRef>
          <a:fontRef idx="minor"/>
        </p:style>
        <p:txBody>
          <a:bodyPr lIns="81638" tIns="42452" rIns="81638" bIns="42452"/>
          <a:lstStyle/>
          <a:p>
            <a:pPr algn="just">
              <a:lnSpc>
                <a:spcPct val="100000"/>
              </a:lnSpc>
            </a:pPr>
            <a:endParaRPr lang="pt-BR" sz="1633" spc="-1" dirty="0">
              <a:solidFill>
                <a:srgbClr val="000000"/>
              </a:solidFill>
              <a:uFill>
                <a:solidFill>
                  <a:srgbClr val="FFFFFF"/>
                </a:solidFill>
              </a:uFill>
              <a:latin typeface="Arial" panose="020B0604020202020204"/>
            </a:endParaRPr>
          </a:p>
          <a:p>
            <a:pPr algn="just">
              <a:lnSpc>
                <a:spcPct val="100000"/>
              </a:lnSpc>
            </a:pPr>
            <a:endParaRPr lang="pt-BR" sz="1633" spc="-1" dirty="0">
              <a:solidFill>
                <a:srgbClr val="000000"/>
              </a:solidFill>
              <a:uFill>
                <a:solidFill>
                  <a:srgbClr val="FFFFFF"/>
                </a:solidFill>
              </a:uFill>
              <a:latin typeface="Arial" panose="020B0604020202020204"/>
            </a:endParaRPr>
          </a:p>
          <a:p>
            <a:pPr algn="just">
              <a:lnSpc>
                <a:spcPct val="100000"/>
              </a:lnSpc>
            </a:pPr>
            <a:endParaRPr lang="pt-BR" sz="1633" spc="-1" dirty="0">
              <a:solidFill>
                <a:srgbClr val="000000"/>
              </a:solidFill>
              <a:uFill>
                <a:solidFill>
                  <a:srgbClr val="FFFFFF"/>
                </a:solidFill>
              </a:uFill>
              <a:latin typeface="Arial" panose="020B0604020202020204"/>
            </a:endParaRPr>
          </a:p>
          <a:p>
            <a:pPr algn="just">
              <a:lnSpc>
                <a:spcPct val="100000"/>
              </a:lnSpc>
            </a:pPr>
            <a:endParaRPr lang="pt-BR" sz="2400" spc="-1" dirty="0">
              <a:solidFill>
                <a:srgbClr val="000000"/>
              </a:solidFill>
              <a:uFill>
                <a:solidFill>
                  <a:srgbClr val="FFFFFF"/>
                </a:solidFill>
              </a:uFill>
              <a:latin typeface="Arial" panose="020B0604020202020204"/>
            </a:endParaRPr>
          </a:p>
          <a:p>
            <a:pPr algn="just">
              <a:lnSpc>
                <a:spcPct val="100000"/>
              </a:lnSpc>
            </a:pPr>
            <a:r>
              <a:rPr lang="pt-BR" sz="2400" spc="-1" dirty="0">
                <a:solidFill>
                  <a:srgbClr val="000000"/>
                </a:solidFill>
                <a:effectLst>
                  <a:outerShdw blurRad="50800" dist="38100" dir="2700000" algn="tl" rotWithShape="0">
                    <a:prstClr val="black">
                      <a:alpha val="40000"/>
                    </a:prstClr>
                  </a:outerShdw>
                </a:effectLst>
                <a:uFill>
                  <a:solidFill>
                    <a:srgbClr val="FFFFFF"/>
                  </a:solidFill>
                </a:uFill>
                <a:latin typeface="Times New Roman" panose="02020603050405020304" charset="0"/>
                <a:ea typeface="DejaVu Sans"/>
              </a:rPr>
              <a:t>A Regulação tem como objetivo, dentre outros, definir tarifas que assegurem tanto o equilíbrio econômico financeiro dos contratos como a modicidade tarifária, mediante mecanismos que induzam a Eficiência e Eficácia dos Serviços.  </a:t>
            </a:r>
          </a:p>
          <a:p>
            <a:pPr algn="just">
              <a:lnSpc>
                <a:spcPct val="100000"/>
              </a:lnSpc>
            </a:pPr>
            <a:endParaRPr lang="pt-BR" sz="2400" spc="-1" dirty="0">
              <a:solidFill>
                <a:srgbClr val="000000"/>
              </a:solidFill>
              <a:effectLst>
                <a:outerShdw blurRad="50800" dist="38100" dir="2700000" algn="tl" rotWithShape="0">
                  <a:prstClr val="black">
                    <a:alpha val="40000"/>
                  </a:prstClr>
                </a:outerShdw>
              </a:effectLst>
              <a:uFill>
                <a:solidFill>
                  <a:srgbClr val="FFFFFF"/>
                </a:solidFill>
              </a:uFill>
              <a:latin typeface="Times New Roman" panose="02020603050405020304" charset="0"/>
              <a:ea typeface="DejaVu Sans"/>
            </a:endParaRPr>
          </a:p>
          <a:p>
            <a:pPr algn="just">
              <a:lnSpc>
                <a:spcPct val="100000"/>
              </a:lnSpc>
            </a:pPr>
            <a:r>
              <a:rPr lang="pt-BR" sz="2400" spc="-1" dirty="0">
                <a:solidFill>
                  <a:srgbClr val="000000"/>
                </a:solidFill>
                <a:effectLst>
                  <a:outerShdw blurRad="50800" dist="38100" dir="2700000" algn="tl" rotWithShape="0">
                    <a:prstClr val="black">
                      <a:alpha val="40000"/>
                    </a:prstClr>
                  </a:outerShdw>
                </a:effectLst>
                <a:uFill>
                  <a:solidFill>
                    <a:srgbClr val="FFFFFF"/>
                  </a:solidFill>
                </a:uFill>
                <a:latin typeface="Times New Roman" panose="02020603050405020304" charset="0"/>
                <a:ea typeface="DejaVu Sans"/>
              </a:rPr>
              <a:t>Revisão Tarifária;</a:t>
            </a:r>
          </a:p>
          <a:p>
            <a:pPr algn="just">
              <a:lnSpc>
                <a:spcPct val="100000"/>
              </a:lnSpc>
            </a:pPr>
            <a:r>
              <a:rPr lang="pt-BR" sz="2400" spc="-1" dirty="0">
                <a:solidFill>
                  <a:srgbClr val="000000"/>
                </a:solidFill>
                <a:effectLst>
                  <a:outerShdw blurRad="50800" dist="38100" dir="2700000" algn="tl" rotWithShape="0">
                    <a:prstClr val="black">
                      <a:alpha val="40000"/>
                    </a:prstClr>
                  </a:outerShdw>
                </a:effectLst>
                <a:uFill>
                  <a:solidFill>
                    <a:srgbClr val="FFFFFF"/>
                  </a:solidFill>
                </a:uFill>
                <a:latin typeface="Times New Roman" panose="02020603050405020304" charset="0"/>
                <a:ea typeface="DejaVu Sans"/>
              </a:rPr>
              <a:t>Reajuste Tarifário.</a:t>
            </a:r>
          </a:p>
          <a:p>
            <a:pPr algn="just">
              <a:lnSpc>
                <a:spcPct val="100000"/>
              </a:lnSpc>
            </a:pPr>
            <a:endParaRPr lang="pt-BR" sz="2177" spc="-1" dirty="0">
              <a:solidFill>
                <a:srgbClr val="000000"/>
              </a:solidFill>
              <a:effectLst>
                <a:outerShdw blurRad="50800" dist="38100" dir="2700000" algn="tl" rotWithShape="0">
                  <a:prstClr val="black">
                    <a:alpha val="40000"/>
                  </a:prstClr>
                </a:outerShdw>
              </a:effectLst>
              <a:uFill>
                <a:solidFill>
                  <a:srgbClr val="FFFFFF"/>
                </a:solidFill>
              </a:uFill>
              <a:latin typeface="Times New Roman" panose="02020603050405020304" charset="0"/>
              <a:ea typeface="DejaVu Sans"/>
            </a:endParaRPr>
          </a:p>
          <a:p>
            <a:pPr marL="311045" indent="-311045" algn="just">
              <a:buFont typeface="Wingdings" panose="05000000000000000000" charset="0"/>
              <a:buChar char=""/>
            </a:pPr>
            <a:endParaRPr lang="pt-BR" sz="2177" spc="-1" dirty="0">
              <a:solidFill>
                <a:srgbClr val="000000"/>
              </a:solidFill>
              <a:effectLst>
                <a:outerShdw blurRad="50800" dist="38100" dir="2700000" algn="tl" rotWithShape="0">
                  <a:prstClr val="black">
                    <a:alpha val="40000"/>
                  </a:prstClr>
                </a:outerShdw>
              </a:effectLst>
              <a:uFill>
                <a:solidFill>
                  <a:srgbClr val="FFFFFF"/>
                </a:solidFill>
              </a:uFill>
              <a:latin typeface="Times New Roman" panose="02020603050405020304" charset="0"/>
            </a:endParaRPr>
          </a:p>
          <a:p>
            <a:pPr marL="311045" indent="-311045" algn="just">
              <a:buFont typeface="Wingdings" panose="05000000000000000000" charset="0"/>
              <a:buChar char=""/>
            </a:pPr>
            <a:endParaRPr lang="pt-BR" sz="2177" spc="-1" dirty="0">
              <a:solidFill>
                <a:srgbClr val="000000"/>
              </a:solidFill>
              <a:effectLst>
                <a:outerShdw blurRad="50800" dist="38100" dir="2700000" algn="tl" rotWithShape="0">
                  <a:prstClr val="black">
                    <a:alpha val="40000"/>
                  </a:prstClr>
                </a:outerShdw>
              </a:effectLst>
              <a:uFill>
                <a:solidFill>
                  <a:srgbClr val="FFFFFF"/>
                </a:solidFill>
              </a:uFill>
              <a:latin typeface="Times New Roman" panose="02020603050405020304" charset="0"/>
            </a:endParaRPr>
          </a:p>
          <a:p>
            <a:pPr marL="313925" indent="-311045" algn="just"/>
            <a:endParaRPr lang="pt-BR" sz="2177" spc="-1" dirty="0">
              <a:solidFill>
                <a:srgbClr val="000000"/>
              </a:solidFill>
              <a:uFill>
                <a:solidFill>
                  <a:srgbClr val="FFFFFF"/>
                </a:solidFill>
              </a:uFill>
              <a:latin typeface="Times New Roman" panose="02020603050405020304" charset="0"/>
            </a:endParaRPr>
          </a:p>
          <a:p>
            <a:pPr marL="10368" indent="-7488" algn="just"/>
            <a:endParaRPr lang="pt-BR" sz="1633" spc="-1" dirty="0">
              <a:solidFill>
                <a:srgbClr val="000000"/>
              </a:solidFill>
              <a:uFill>
                <a:solidFill>
                  <a:srgbClr val="FFFFFF"/>
                </a:solidFill>
              </a:uFill>
              <a:latin typeface="Arial" panose="020B0604020202020204"/>
            </a:endParaRPr>
          </a:p>
          <a:p>
            <a:pPr marL="10368" indent="-7488" algn="just"/>
            <a:endParaRPr lang="pt-BR" sz="1633" spc="-1" dirty="0">
              <a:solidFill>
                <a:srgbClr val="000000"/>
              </a:solidFill>
              <a:uFill>
                <a:solidFill>
                  <a:srgbClr val="FFFFFF"/>
                </a:solidFill>
              </a:uFill>
              <a:latin typeface="Arial" panose="020B0604020202020204"/>
            </a:endParaRPr>
          </a:p>
        </p:txBody>
      </p:sp>
      <p:pic>
        <p:nvPicPr>
          <p:cNvPr id="8" name="Picture 3" descr="Z:\Documentos\2018\48º Congresso da Assemae\Peças Gráficas\Template Power Point\banner 730x124 (2) - Cópia.jpg">
            <a:extLst>
              <a:ext uri="{FF2B5EF4-FFF2-40B4-BE49-F238E27FC236}">
                <a16:creationId xmlns:a16="http://schemas.microsoft.com/office/drawing/2014/main" id="{F6774876-C7B8-4335-9B03-3764F9582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41" y="157796"/>
            <a:ext cx="8640961" cy="770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933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9A309A7-1751-4ABE-A3C1-EEC40366AD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3C5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67D8EB6-EAE1-4F9C-B398-83321E2872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6550" y="2358913"/>
            <a:ext cx="1605129" cy="2140172"/>
          </a:xfrm>
          <a:prstGeom prst="ellipse">
            <a:avLst/>
          </a:prstGeom>
          <a:solidFill>
            <a:srgbClr val="FFFFFF"/>
          </a:solidFill>
          <a:ln>
            <a:solidFill>
              <a:srgbClr val="FCF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descr="Z:\Documentos\2018\48º Congresso da Assemae\Peças Gráficas\Template Power Point\banner 730x124 (2) - Cópia.jpg">
            <a:extLst>
              <a:ext uri="{FF2B5EF4-FFF2-40B4-BE49-F238E27FC236}">
                <a16:creationId xmlns:a16="http://schemas.microsoft.com/office/drawing/2014/main" id="{76B9ACB4-E7CA-42AD-B7B8-807ECE443F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2432" y="3279866"/>
            <a:ext cx="1988451" cy="29826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459">
            <a:extLst>
              <a:ext uri="{FF2B5EF4-FFF2-40B4-BE49-F238E27FC236}">
                <a16:creationId xmlns:a16="http://schemas.microsoft.com/office/drawing/2014/main" id="{003B976B-7BFF-4EBB-B3B7-BF5B73035FEA}"/>
              </a:ext>
            </a:extLst>
          </p:cNvPr>
          <p:cNvPicPr/>
          <p:nvPr/>
        </p:nvPicPr>
        <p:blipFill>
          <a:blip r:embed="rId3"/>
          <a:stretch>
            <a:fillRect/>
          </a:stretch>
        </p:blipFill>
        <p:spPr>
          <a:xfrm>
            <a:off x="173306" y="6083155"/>
            <a:ext cx="1205880" cy="615720"/>
          </a:xfrm>
          <a:prstGeom prst="rect">
            <a:avLst/>
          </a:prstGeom>
          <a:ln>
            <a:noFill/>
          </a:ln>
        </p:spPr>
      </p:pic>
      <p:sp>
        <p:nvSpPr>
          <p:cNvPr id="2" name="Título 1">
            <a:extLst>
              <a:ext uri="{FF2B5EF4-FFF2-40B4-BE49-F238E27FC236}">
                <a16:creationId xmlns:a16="http://schemas.microsoft.com/office/drawing/2014/main" id="{DB7C96A0-E6C9-48AE-ABEA-052C2E3911BC}"/>
              </a:ext>
            </a:extLst>
          </p:cNvPr>
          <p:cNvSpPr>
            <a:spLocks noGrp="1"/>
          </p:cNvSpPr>
          <p:nvPr>
            <p:ph type="title"/>
          </p:nvPr>
        </p:nvSpPr>
        <p:spPr>
          <a:xfrm>
            <a:off x="683568" y="0"/>
            <a:ext cx="5605629" cy="1325563"/>
          </a:xfrm>
        </p:spPr>
        <p:txBody>
          <a:bodyPr>
            <a:normAutofit/>
          </a:bodyPr>
          <a:lstStyle/>
          <a:p>
            <a:pPr>
              <a:lnSpc>
                <a:spcPct val="90000"/>
              </a:lnSpc>
            </a:pPr>
            <a:br>
              <a:rPr lang="pt-BR" sz="2100" dirty="0">
                <a:latin typeface="arial" panose="020B0604020202020204" pitchFamily="34" charset="0"/>
              </a:rPr>
            </a:br>
            <a:r>
              <a:rPr lang="pt-BR" sz="2100" dirty="0">
                <a:latin typeface="arial" panose="020B0604020202020204" pitchFamily="34" charset="0"/>
              </a:rPr>
              <a:t>O papel da regulação para a melhoria da gestão dos serviços</a:t>
            </a:r>
            <a:br>
              <a:rPr lang="pt-BR" sz="2100" dirty="0">
                <a:latin typeface="arial" panose="020B0604020202020204" pitchFamily="34" charset="0"/>
              </a:rPr>
            </a:br>
            <a:endParaRPr lang="pt-BR" sz="2100" dirty="0"/>
          </a:p>
        </p:txBody>
      </p:sp>
      <p:graphicFrame>
        <p:nvGraphicFramePr>
          <p:cNvPr id="4" name="Espaço Reservado para Conteúdo 3">
            <a:extLst>
              <a:ext uri="{FF2B5EF4-FFF2-40B4-BE49-F238E27FC236}">
                <a16:creationId xmlns:a16="http://schemas.microsoft.com/office/drawing/2014/main" id="{B38DCEF7-D08A-4FFE-96CA-8C2413EC868E}"/>
              </a:ext>
            </a:extLst>
          </p:cNvPr>
          <p:cNvGraphicFramePr>
            <a:graphicFrameLocks noGrp="1"/>
          </p:cNvGraphicFramePr>
          <p:nvPr>
            <p:ph idx="1"/>
            <p:extLst>
              <p:ext uri="{D42A27DB-BD31-4B8C-83A1-F6EECF244321}">
                <p14:modId xmlns:p14="http://schemas.microsoft.com/office/powerpoint/2010/main" val="2061791901"/>
              </p:ext>
            </p:extLst>
          </p:nvPr>
        </p:nvGraphicFramePr>
        <p:xfrm>
          <a:off x="395535" y="1325564"/>
          <a:ext cx="6291013" cy="53437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4" name="Imagem 6148">
            <a:extLst>
              <a:ext uri="{FF2B5EF4-FFF2-40B4-BE49-F238E27FC236}">
                <a16:creationId xmlns:a16="http://schemas.microsoft.com/office/drawing/2014/main" id="{8CE11ED2-F8AA-4227-BA12-6FBEB9CEE26D}"/>
              </a:ext>
            </a:extLst>
          </p:cNvPr>
          <p:cNvPicPr/>
          <p:nvPr/>
        </p:nvPicPr>
        <p:blipFill>
          <a:blip r:embed="rId9"/>
          <a:stretch>
            <a:fillRect/>
          </a:stretch>
        </p:blipFill>
        <p:spPr>
          <a:xfrm>
            <a:off x="6908777" y="6083155"/>
            <a:ext cx="2237386" cy="413868"/>
          </a:xfrm>
          <a:prstGeom prst="rect">
            <a:avLst/>
          </a:prstGeom>
          <a:ln w="9360">
            <a:noFill/>
          </a:ln>
        </p:spPr>
      </p:pic>
    </p:spTree>
    <p:extLst>
      <p:ext uri="{BB962C8B-B14F-4D97-AF65-F5344CB8AC3E}">
        <p14:creationId xmlns:p14="http://schemas.microsoft.com/office/powerpoint/2010/main" val="3256678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E24881-250B-4233-B77C-E09B97C23F8B}"/>
              </a:ext>
            </a:extLst>
          </p:cNvPr>
          <p:cNvSpPr>
            <a:spLocks noGrp="1"/>
          </p:cNvSpPr>
          <p:nvPr>
            <p:ph type="title"/>
          </p:nvPr>
        </p:nvSpPr>
        <p:spPr>
          <a:xfrm>
            <a:off x="1043608" y="555949"/>
            <a:ext cx="7202658" cy="1020887"/>
          </a:xfrm>
        </p:spPr>
        <p:txBody>
          <a:bodyPr>
            <a:normAutofit/>
          </a:bodyPr>
          <a:lstStyle/>
          <a:p>
            <a:r>
              <a:rPr lang="pt-BR" sz="2400" dirty="0">
                <a:solidFill>
                  <a:srgbClr val="222222"/>
                </a:solidFill>
                <a:latin typeface="arial" panose="020B0604020202020204" pitchFamily="34" charset="0"/>
              </a:rPr>
              <a:t>O papel da regulação para a melhoria da gestão dos serviços</a:t>
            </a:r>
            <a:endParaRPr lang="pt-BR" sz="2400" dirty="0"/>
          </a:p>
        </p:txBody>
      </p:sp>
      <p:pic>
        <p:nvPicPr>
          <p:cNvPr id="5" name="Espaço Reservado para Conteúdo 4">
            <a:extLst>
              <a:ext uri="{FF2B5EF4-FFF2-40B4-BE49-F238E27FC236}">
                <a16:creationId xmlns:a16="http://schemas.microsoft.com/office/drawing/2014/main" id="{D45A2FEF-DFF9-41B0-9C1E-31817F9ED58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7504" y="1652151"/>
            <a:ext cx="3147467" cy="3147467"/>
          </a:xfrm>
        </p:spPr>
      </p:pic>
      <p:sp>
        <p:nvSpPr>
          <p:cNvPr id="6" name="CaixaDeTexto 5">
            <a:extLst>
              <a:ext uri="{FF2B5EF4-FFF2-40B4-BE49-F238E27FC236}">
                <a16:creationId xmlns:a16="http://schemas.microsoft.com/office/drawing/2014/main" id="{4DBAD925-BB0E-49AD-8774-45A49BC1C4D4}"/>
              </a:ext>
            </a:extLst>
          </p:cNvPr>
          <p:cNvSpPr txBox="1"/>
          <p:nvPr/>
        </p:nvSpPr>
        <p:spPr>
          <a:xfrm>
            <a:off x="-79072" y="4849465"/>
            <a:ext cx="3147467" cy="369332"/>
          </a:xfrm>
          <a:prstGeom prst="rect">
            <a:avLst/>
          </a:prstGeom>
          <a:noFill/>
        </p:spPr>
        <p:txBody>
          <a:bodyPr wrap="square" rtlCol="0">
            <a:spAutoFit/>
          </a:bodyPr>
          <a:lstStyle/>
          <a:p>
            <a:r>
              <a:rPr lang="pt-BR" sz="900" dirty="0">
                <a:hlinkClick r:id="rId3" tooltip="https://www.flickr.com/photos/rodrigovera/87892463"/>
              </a:rPr>
              <a:t>Esta Foto</a:t>
            </a:r>
            <a:r>
              <a:rPr lang="pt-BR" sz="900" dirty="0"/>
              <a:t> de Autor Desconhecido está licenciado em </a:t>
            </a:r>
            <a:r>
              <a:rPr lang="pt-BR" sz="900" dirty="0">
                <a:hlinkClick r:id="rId4" tooltip="https://creativecommons.org/licenses/by-nc-nd/2.0/"/>
              </a:rPr>
              <a:t>CC BY-NC-ND</a:t>
            </a:r>
            <a:endParaRPr lang="pt-BR" sz="900" dirty="0"/>
          </a:p>
        </p:txBody>
      </p:sp>
      <p:graphicFrame>
        <p:nvGraphicFramePr>
          <p:cNvPr id="8" name="Diagrama 7">
            <a:extLst>
              <a:ext uri="{FF2B5EF4-FFF2-40B4-BE49-F238E27FC236}">
                <a16:creationId xmlns:a16="http://schemas.microsoft.com/office/drawing/2014/main" id="{A82E4933-D77C-4B20-BC88-3C30E2B1A850}"/>
              </a:ext>
            </a:extLst>
          </p:cNvPr>
          <p:cNvGraphicFramePr/>
          <p:nvPr>
            <p:extLst>
              <p:ext uri="{D42A27DB-BD31-4B8C-83A1-F6EECF244321}">
                <p14:modId xmlns:p14="http://schemas.microsoft.com/office/powerpoint/2010/main" val="1634982783"/>
              </p:ext>
            </p:extLst>
          </p:nvPr>
        </p:nvGraphicFramePr>
        <p:xfrm>
          <a:off x="3535968" y="274638"/>
          <a:ext cx="5511691" cy="62507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3" descr="Z:\Documentos\2018\48º Congresso da Assemae\Peças Gráficas\Template Power Point\banner 730x124 (2) - Cópia.jpg">
            <a:extLst>
              <a:ext uri="{FF2B5EF4-FFF2-40B4-BE49-F238E27FC236}">
                <a16:creationId xmlns:a16="http://schemas.microsoft.com/office/drawing/2014/main" id="{5697F181-85C6-4F60-A4F6-73A47B5CBF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10" y="-25658"/>
            <a:ext cx="3254971" cy="63102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459">
            <a:extLst>
              <a:ext uri="{FF2B5EF4-FFF2-40B4-BE49-F238E27FC236}">
                <a16:creationId xmlns:a16="http://schemas.microsoft.com/office/drawing/2014/main" id="{CFDF1A81-2454-4D46-B9C0-28B68D2935D7}"/>
              </a:ext>
            </a:extLst>
          </p:cNvPr>
          <p:cNvPicPr/>
          <p:nvPr/>
        </p:nvPicPr>
        <p:blipFill>
          <a:blip r:embed="rId11"/>
          <a:stretch>
            <a:fillRect/>
          </a:stretch>
        </p:blipFill>
        <p:spPr>
          <a:xfrm>
            <a:off x="47209" y="6165304"/>
            <a:ext cx="1535239" cy="566974"/>
          </a:xfrm>
          <a:prstGeom prst="rect">
            <a:avLst/>
          </a:prstGeom>
          <a:ln>
            <a:noFill/>
          </a:ln>
        </p:spPr>
      </p:pic>
      <p:pic>
        <p:nvPicPr>
          <p:cNvPr id="12" name="Imagem 6148">
            <a:extLst>
              <a:ext uri="{FF2B5EF4-FFF2-40B4-BE49-F238E27FC236}">
                <a16:creationId xmlns:a16="http://schemas.microsoft.com/office/drawing/2014/main" id="{EE55CDB4-6E58-45B9-A76C-B66CF0F6BC56}"/>
              </a:ext>
            </a:extLst>
          </p:cNvPr>
          <p:cNvPicPr/>
          <p:nvPr/>
        </p:nvPicPr>
        <p:blipFill>
          <a:blip r:embed="rId12"/>
          <a:stretch>
            <a:fillRect/>
          </a:stretch>
        </p:blipFill>
        <p:spPr>
          <a:xfrm>
            <a:off x="1797624" y="6318410"/>
            <a:ext cx="1699915" cy="413868"/>
          </a:xfrm>
          <a:prstGeom prst="rect">
            <a:avLst/>
          </a:prstGeom>
          <a:ln w="9360">
            <a:noFill/>
          </a:ln>
        </p:spPr>
      </p:pic>
    </p:spTree>
    <p:extLst>
      <p:ext uri="{BB962C8B-B14F-4D97-AF65-F5344CB8AC3E}">
        <p14:creationId xmlns:p14="http://schemas.microsoft.com/office/powerpoint/2010/main" val="755307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5E4D3F-735E-4637-9B62-BBEF14635717}"/>
              </a:ext>
            </a:extLst>
          </p:cNvPr>
          <p:cNvSpPr>
            <a:spLocks noGrp="1"/>
          </p:cNvSpPr>
          <p:nvPr>
            <p:ph type="title"/>
          </p:nvPr>
        </p:nvSpPr>
        <p:spPr>
          <a:xfrm>
            <a:off x="457200" y="833593"/>
            <a:ext cx="8229600" cy="1143000"/>
          </a:xfrm>
        </p:spPr>
        <p:txBody>
          <a:bodyPr>
            <a:normAutofit/>
          </a:bodyPr>
          <a:lstStyle/>
          <a:p>
            <a:r>
              <a:rPr lang="pt-BR" dirty="0"/>
              <a:t>Agência Reguladora - Atribuições</a:t>
            </a:r>
          </a:p>
        </p:txBody>
      </p:sp>
      <p:sp>
        <p:nvSpPr>
          <p:cNvPr id="3" name="Espaço Reservado para Conteúdo 2">
            <a:extLst>
              <a:ext uri="{FF2B5EF4-FFF2-40B4-BE49-F238E27FC236}">
                <a16:creationId xmlns:a16="http://schemas.microsoft.com/office/drawing/2014/main" id="{2E2527FE-B119-4899-B6ED-529D727C52D2}"/>
              </a:ext>
            </a:extLst>
          </p:cNvPr>
          <p:cNvSpPr>
            <a:spLocks noGrp="1"/>
          </p:cNvSpPr>
          <p:nvPr>
            <p:ph idx="1"/>
          </p:nvPr>
        </p:nvSpPr>
        <p:spPr>
          <a:xfrm>
            <a:off x="457200" y="1600202"/>
            <a:ext cx="8250702" cy="4525963"/>
          </a:xfrm>
        </p:spPr>
        <p:txBody>
          <a:bodyPr>
            <a:normAutofit/>
          </a:bodyPr>
          <a:lstStyle/>
          <a:p>
            <a:endParaRPr lang="pt-BR" dirty="0"/>
          </a:p>
          <a:p>
            <a:endParaRPr lang="pt-BR" dirty="0"/>
          </a:p>
          <a:p>
            <a:pPr marL="0" indent="0">
              <a:buNone/>
            </a:pPr>
            <a:endParaRPr lang="pt-BR" dirty="0"/>
          </a:p>
          <a:p>
            <a:pPr marL="0" indent="0">
              <a:buNone/>
            </a:pPr>
            <a:endParaRPr lang="pt-BR" dirty="0"/>
          </a:p>
          <a:p>
            <a:pPr marL="0" indent="0">
              <a:buNone/>
            </a:pPr>
            <a:endParaRPr lang="pt-BR" dirty="0"/>
          </a:p>
        </p:txBody>
      </p:sp>
      <p:pic>
        <p:nvPicPr>
          <p:cNvPr id="4" name="Picture 3" descr="Z:\Documentos\2018\48º Congresso da Assemae\Peças Gráficas\Template Power Point\banner 730x124 (2) - Cópia.jpg">
            <a:extLst>
              <a:ext uri="{FF2B5EF4-FFF2-40B4-BE49-F238E27FC236}">
                <a16:creationId xmlns:a16="http://schemas.microsoft.com/office/drawing/2014/main" id="{9026DBA2-4748-4945-B160-4BDFF116CD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89240"/>
            <a:ext cx="9203292" cy="126876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59">
            <a:extLst>
              <a:ext uri="{FF2B5EF4-FFF2-40B4-BE49-F238E27FC236}">
                <a16:creationId xmlns:a16="http://schemas.microsoft.com/office/drawing/2014/main" id="{CEC12D6E-EB28-433F-BD38-98EA77FF39E3}"/>
              </a:ext>
            </a:extLst>
          </p:cNvPr>
          <p:cNvPicPr/>
          <p:nvPr/>
        </p:nvPicPr>
        <p:blipFill>
          <a:blip r:embed="rId4"/>
          <a:stretch>
            <a:fillRect/>
          </a:stretch>
        </p:blipFill>
        <p:spPr>
          <a:xfrm>
            <a:off x="179512" y="4391"/>
            <a:ext cx="1547664" cy="863976"/>
          </a:xfrm>
          <a:prstGeom prst="rect">
            <a:avLst/>
          </a:prstGeom>
          <a:ln>
            <a:noFill/>
          </a:ln>
        </p:spPr>
      </p:pic>
      <p:sp>
        <p:nvSpPr>
          <p:cNvPr id="6" name="Retângulo 5">
            <a:extLst>
              <a:ext uri="{FF2B5EF4-FFF2-40B4-BE49-F238E27FC236}">
                <a16:creationId xmlns:a16="http://schemas.microsoft.com/office/drawing/2014/main" id="{E14A45BA-EAEA-42BC-9BED-E891CA249777}"/>
              </a:ext>
            </a:extLst>
          </p:cNvPr>
          <p:cNvSpPr/>
          <p:nvPr/>
        </p:nvSpPr>
        <p:spPr>
          <a:xfrm>
            <a:off x="2286000" y="3105835"/>
            <a:ext cx="4572000" cy="646331"/>
          </a:xfrm>
          <a:prstGeom prst="rect">
            <a:avLst/>
          </a:prstGeom>
        </p:spPr>
        <p:txBody>
          <a:bodyPr>
            <a:spAutoFit/>
          </a:bodyPr>
          <a:lstStyle/>
          <a:p>
            <a:r>
              <a:rPr lang="pt-BR" dirty="0"/>
              <a:t>http://www.natal.rn.gov.br/arsban/paginas/ctd-845.html</a:t>
            </a:r>
          </a:p>
        </p:txBody>
      </p:sp>
      <p:pic>
        <p:nvPicPr>
          <p:cNvPr id="7" name="Imagem 6148">
            <a:extLst>
              <a:ext uri="{FF2B5EF4-FFF2-40B4-BE49-F238E27FC236}">
                <a16:creationId xmlns:a16="http://schemas.microsoft.com/office/drawing/2014/main" id="{5BFA15A1-1B58-428A-88C8-EEF8DF4A7DC4}"/>
              </a:ext>
            </a:extLst>
          </p:cNvPr>
          <p:cNvPicPr/>
          <p:nvPr/>
        </p:nvPicPr>
        <p:blipFill>
          <a:blip r:embed="rId5"/>
          <a:stretch>
            <a:fillRect/>
          </a:stretch>
        </p:blipFill>
        <p:spPr>
          <a:xfrm>
            <a:off x="6858000" y="101758"/>
            <a:ext cx="2237386" cy="413868"/>
          </a:xfrm>
          <a:prstGeom prst="rect">
            <a:avLst/>
          </a:prstGeom>
          <a:ln w="9360">
            <a:noFill/>
          </a:ln>
        </p:spPr>
      </p:pic>
    </p:spTree>
    <p:extLst>
      <p:ext uri="{BB962C8B-B14F-4D97-AF65-F5344CB8AC3E}">
        <p14:creationId xmlns:p14="http://schemas.microsoft.com/office/powerpoint/2010/main" val="708897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B0DF33-4FD6-4401-8CFF-91D6D957FF47}"/>
              </a:ext>
            </a:extLst>
          </p:cNvPr>
          <p:cNvSpPr>
            <a:spLocks noGrp="1"/>
          </p:cNvSpPr>
          <p:nvPr>
            <p:ph type="title"/>
          </p:nvPr>
        </p:nvSpPr>
        <p:spPr>
          <a:xfrm>
            <a:off x="2843808" y="692696"/>
            <a:ext cx="5842992" cy="432048"/>
          </a:xfrm>
        </p:spPr>
        <p:txBody>
          <a:bodyPr>
            <a:normAutofit fontScale="90000"/>
          </a:bodyPr>
          <a:lstStyle/>
          <a:p>
            <a:r>
              <a:rPr lang="pt-BR"/>
              <a:t>Regulação</a:t>
            </a:r>
            <a:endParaRPr lang="pt-BR" dirty="0"/>
          </a:p>
        </p:txBody>
      </p:sp>
      <p:graphicFrame>
        <p:nvGraphicFramePr>
          <p:cNvPr id="4" name="Espaço Reservado para Conteúdo 3">
            <a:extLst>
              <a:ext uri="{FF2B5EF4-FFF2-40B4-BE49-F238E27FC236}">
                <a16:creationId xmlns:a16="http://schemas.microsoft.com/office/drawing/2014/main" id="{ECD1879B-C846-4ECA-AA7B-33F3F9A48317}"/>
              </a:ext>
            </a:extLst>
          </p:cNvPr>
          <p:cNvGraphicFramePr>
            <a:graphicFrameLocks noGrp="1"/>
          </p:cNvGraphicFramePr>
          <p:nvPr>
            <p:ph idx="1"/>
            <p:extLst>
              <p:ext uri="{D42A27DB-BD31-4B8C-83A1-F6EECF244321}">
                <p14:modId xmlns:p14="http://schemas.microsoft.com/office/powerpoint/2010/main" val="1568491574"/>
              </p:ext>
            </p:extLst>
          </p:nvPr>
        </p:nvGraphicFramePr>
        <p:xfrm>
          <a:off x="457200" y="1124744"/>
          <a:ext cx="8686800"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3" descr="Z:\Documentos\2018\48º Congresso da Assemae\Peças Gráficas\Template Power Point\banner 730x124 (2) - Cópia.jpg">
            <a:extLst>
              <a:ext uri="{FF2B5EF4-FFF2-40B4-BE49-F238E27FC236}">
                <a16:creationId xmlns:a16="http://schemas.microsoft.com/office/drawing/2014/main" id="{9851D916-1F0C-4EE4-8448-C9D7C5A77A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0"/>
            <a:ext cx="4258816" cy="86439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459">
            <a:extLst>
              <a:ext uri="{FF2B5EF4-FFF2-40B4-BE49-F238E27FC236}">
                <a16:creationId xmlns:a16="http://schemas.microsoft.com/office/drawing/2014/main" id="{86FC304C-868C-478F-95F0-B4ABAFBD74C4}"/>
              </a:ext>
            </a:extLst>
          </p:cNvPr>
          <p:cNvPicPr/>
          <p:nvPr/>
        </p:nvPicPr>
        <p:blipFill>
          <a:blip r:embed="rId8"/>
          <a:stretch>
            <a:fillRect/>
          </a:stretch>
        </p:blipFill>
        <p:spPr>
          <a:xfrm>
            <a:off x="7380312" y="5733256"/>
            <a:ext cx="1593282" cy="522530"/>
          </a:xfrm>
          <a:prstGeom prst="rect">
            <a:avLst/>
          </a:prstGeom>
        </p:spPr>
      </p:pic>
      <p:pic>
        <p:nvPicPr>
          <p:cNvPr id="7" name="Imagem 6148">
            <a:extLst>
              <a:ext uri="{FF2B5EF4-FFF2-40B4-BE49-F238E27FC236}">
                <a16:creationId xmlns:a16="http://schemas.microsoft.com/office/drawing/2014/main" id="{C936F172-D257-4E79-B5C5-50F9872712AF}"/>
              </a:ext>
            </a:extLst>
          </p:cNvPr>
          <p:cNvPicPr/>
          <p:nvPr/>
        </p:nvPicPr>
        <p:blipFill>
          <a:blip r:embed="rId9"/>
          <a:stretch>
            <a:fillRect/>
          </a:stretch>
        </p:blipFill>
        <p:spPr>
          <a:xfrm>
            <a:off x="7055767" y="6294982"/>
            <a:ext cx="2088233" cy="529907"/>
          </a:xfrm>
          <a:prstGeom prst="rect">
            <a:avLst/>
          </a:prstGeom>
          <a:ln w="9360">
            <a:noFill/>
          </a:ln>
        </p:spPr>
      </p:pic>
    </p:spTree>
    <p:extLst>
      <p:ext uri="{BB962C8B-B14F-4D97-AF65-F5344CB8AC3E}">
        <p14:creationId xmlns:p14="http://schemas.microsoft.com/office/powerpoint/2010/main" val="1645354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59A309A7-1751-4ABE-A3C1-EEC40366AD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3C5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17">
            <a:extLst>
              <a:ext uri="{FF2B5EF4-FFF2-40B4-BE49-F238E27FC236}">
                <a16:creationId xmlns:a16="http://schemas.microsoft.com/office/drawing/2014/main" id="{967D8EB6-EAE1-4F9C-B398-83321E2872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6550" y="2358913"/>
            <a:ext cx="1605129" cy="2140172"/>
          </a:xfrm>
          <a:prstGeom prst="ellipse">
            <a:avLst/>
          </a:prstGeom>
          <a:solidFill>
            <a:srgbClr val="FFFFFF"/>
          </a:solidFill>
          <a:ln>
            <a:solidFill>
              <a:srgbClr val="FCF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descr="Z:\Documentos\2018\48º Congresso da Assemae\Peças Gráficas\Template Power Point\banner 730x124 (2) - Cópia.jpg">
            <a:extLst>
              <a:ext uri="{FF2B5EF4-FFF2-40B4-BE49-F238E27FC236}">
                <a16:creationId xmlns:a16="http://schemas.microsoft.com/office/drawing/2014/main" id="{C8649D5B-B83A-4214-A221-8A6B7F122F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9" y="0"/>
            <a:ext cx="5616624" cy="627564"/>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6">
            <a:extLst>
              <a:ext uri="{FF2B5EF4-FFF2-40B4-BE49-F238E27FC236}">
                <a16:creationId xmlns:a16="http://schemas.microsoft.com/office/drawing/2014/main" id="{53B5015E-CB02-461B-899F-0453BDAAB6C4}"/>
              </a:ext>
            </a:extLst>
          </p:cNvPr>
          <p:cNvSpPr>
            <a:spLocks noGrp="1"/>
          </p:cNvSpPr>
          <p:nvPr>
            <p:ph type="title"/>
          </p:nvPr>
        </p:nvSpPr>
        <p:spPr>
          <a:xfrm>
            <a:off x="852321" y="627564"/>
            <a:ext cx="5605629" cy="1325563"/>
          </a:xfrm>
        </p:spPr>
        <p:txBody>
          <a:bodyPr>
            <a:normAutofit/>
          </a:bodyPr>
          <a:lstStyle/>
          <a:p>
            <a:pPr>
              <a:lnSpc>
                <a:spcPct val="90000"/>
              </a:lnSpc>
            </a:pPr>
            <a:r>
              <a:rPr lang="pt-BR" sz="2800">
                <a:latin typeface="arial" panose="020B0604020202020204" pitchFamily="34" charset="0"/>
              </a:rPr>
              <a:t>O papel da regulação para a melhoria da gestão dos serviços</a:t>
            </a:r>
            <a:endParaRPr lang="pt-BR" sz="2800"/>
          </a:p>
        </p:txBody>
      </p:sp>
      <p:graphicFrame>
        <p:nvGraphicFramePr>
          <p:cNvPr id="10" name="Espaço Reservado para Conteúdo 9">
            <a:extLst>
              <a:ext uri="{FF2B5EF4-FFF2-40B4-BE49-F238E27FC236}">
                <a16:creationId xmlns:a16="http://schemas.microsoft.com/office/drawing/2014/main" id="{A79A785D-86F9-414E-A691-76BC8565CF0B}"/>
              </a:ext>
            </a:extLst>
          </p:cNvPr>
          <p:cNvGraphicFramePr>
            <a:graphicFrameLocks noGrp="1"/>
          </p:cNvGraphicFramePr>
          <p:nvPr>
            <p:ph idx="1"/>
            <p:extLst>
              <p:ext uri="{D42A27DB-BD31-4B8C-83A1-F6EECF244321}">
                <p14:modId xmlns:p14="http://schemas.microsoft.com/office/powerpoint/2010/main" val="2184444654"/>
              </p:ext>
            </p:extLst>
          </p:nvPr>
        </p:nvGraphicFramePr>
        <p:xfrm>
          <a:off x="0" y="2097143"/>
          <a:ext cx="6432267" cy="4788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m 459">
            <a:extLst>
              <a:ext uri="{FF2B5EF4-FFF2-40B4-BE49-F238E27FC236}">
                <a16:creationId xmlns:a16="http://schemas.microsoft.com/office/drawing/2014/main" id="{28768A3B-9D38-4BDE-8B3A-2340F5791BCA}"/>
              </a:ext>
            </a:extLst>
          </p:cNvPr>
          <p:cNvPicPr/>
          <p:nvPr/>
        </p:nvPicPr>
        <p:blipFill>
          <a:blip r:embed="rId8"/>
          <a:stretch>
            <a:fillRect/>
          </a:stretch>
        </p:blipFill>
        <p:spPr>
          <a:xfrm>
            <a:off x="6659344" y="3035406"/>
            <a:ext cx="1547664" cy="863976"/>
          </a:xfrm>
          <a:prstGeom prst="rect">
            <a:avLst/>
          </a:prstGeom>
          <a:ln>
            <a:noFill/>
          </a:ln>
        </p:spPr>
      </p:pic>
      <p:pic>
        <p:nvPicPr>
          <p:cNvPr id="9" name="Imagem 6148">
            <a:extLst>
              <a:ext uri="{FF2B5EF4-FFF2-40B4-BE49-F238E27FC236}">
                <a16:creationId xmlns:a16="http://schemas.microsoft.com/office/drawing/2014/main" id="{676100BB-CD44-406B-BC30-3A14709CFDD7}"/>
              </a:ext>
            </a:extLst>
          </p:cNvPr>
          <p:cNvPicPr/>
          <p:nvPr/>
        </p:nvPicPr>
        <p:blipFill>
          <a:blip r:embed="rId9"/>
          <a:stretch>
            <a:fillRect/>
          </a:stretch>
        </p:blipFill>
        <p:spPr>
          <a:xfrm>
            <a:off x="6906614" y="6442065"/>
            <a:ext cx="2237386" cy="413868"/>
          </a:xfrm>
          <a:prstGeom prst="rect">
            <a:avLst/>
          </a:prstGeom>
          <a:ln w="9360">
            <a:noFill/>
          </a:ln>
        </p:spPr>
      </p:pic>
    </p:spTree>
    <p:extLst>
      <p:ext uri="{BB962C8B-B14F-4D97-AF65-F5344CB8AC3E}">
        <p14:creationId xmlns:p14="http://schemas.microsoft.com/office/powerpoint/2010/main" val="658706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3FDC9A-2265-42F9-B937-3DBE7F0A066E}"/>
              </a:ext>
            </a:extLst>
          </p:cNvPr>
          <p:cNvSpPr>
            <a:spLocks noGrp="1"/>
          </p:cNvSpPr>
          <p:nvPr>
            <p:ph type="title"/>
          </p:nvPr>
        </p:nvSpPr>
        <p:spPr>
          <a:xfrm>
            <a:off x="520505" y="524539"/>
            <a:ext cx="8229600" cy="1143000"/>
          </a:xfrm>
        </p:spPr>
        <p:txBody>
          <a:bodyPr>
            <a:normAutofit/>
          </a:bodyPr>
          <a:lstStyle/>
          <a:p>
            <a:r>
              <a:rPr lang="pt-BR" sz="2400" dirty="0">
                <a:solidFill>
                  <a:srgbClr val="222222"/>
                </a:solidFill>
                <a:latin typeface="arial" panose="020B0604020202020204" pitchFamily="34" charset="0"/>
              </a:rPr>
              <a:t>O papel da regulação para a melhoria da gestão dos serviços: experiência da </a:t>
            </a:r>
            <a:r>
              <a:rPr lang="pt-BR" sz="2400" dirty="0" err="1">
                <a:solidFill>
                  <a:srgbClr val="222222"/>
                </a:solidFill>
                <a:latin typeface="arial" panose="020B0604020202020204" pitchFamily="34" charset="0"/>
              </a:rPr>
              <a:t>Arsban</a:t>
            </a:r>
            <a:endParaRPr lang="pt-BR" sz="2400" dirty="0"/>
          </a:p>
        </p:txBody>
      </p:sp>
      <p:graphicFrame>
        <p:nvGraphicFramePr>
          <p:cNvPr id="4" name="Espaço Reservado para Conteúdo 3">
            <a:extLst>
              <a:ext uri="{FF2B5EF4-FFF2-40B4-BE49-F238E27FC236}">
                <a16:creationId xmlns:a16="http://schemas.microsoft.com/office/drawing/2014/main" id="{A9FA5C71-5900-4423-8052-73C0785A8F2B}"/>
              </a:ext>
            </a:extLst>
          </p:cNvPr>
          <p:cNvGraphicFramePr>
            <a:graphicFrameLocks noGrp="1"/>
          </p:cNvGraphicFramePr>
          <p:nvPr>
            <p:ph idx="1"/>
            <p:extLst>
              <p:ext uri="{D42A27DB-BD31-4B8C-83A1-F6EECF244321}">
                <p14:modId xmlns:p14="http://schemas.microsoft.com/office/powerpoint/2010/main" val="872196231"/>
              </p:ext>
            </p:extLst>
          </p:nvPr>
        </p:nvGraphicFramePr>
        <p:xfrm>
          <a:off x="457200" y="1600202"/>
          <a:ext cx="8229600" cy="47091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m 459">
            <a:extLst>
              <a:ext uri="{FF2B5EF4-FFF2-40B4-BE49-F238E27FC236}">
                <a16:creationId xmlns:a16="http://schemas.microsoft.com/office/drawing/2014/main" id="{FD2DBE8A-25C2-4658-86F5-D61D6F3B9380}"/>
              </a:ext>
            </a:extLst>
          </p:cNvPr>
          <p:cNvPicPr/>
          <p:nvPr/>
        </p:nvPicPr>
        <p:blipFill>
          <a:blip r:embed="rId7"/>
          <a:stretch>
            <a:fillRect/>
          </a:stretch>
        </p:blipFill>
        <p:spPr>
          <a:xfrm>
            <a:off x="179512" y="6309320"/>
            <a:ext cx="1306488" cy="562335"/>
          </a:xfrm>
          <a:prstGeom prst="rect">
            <a:avLst/>
          </a:prstGeom>
          <a:ln>
            <a:noFill/>
          </a:ln>
        </p:spPr>
      </p:pic>
      <p:pic>
        <p:nvPicPr>
          <p:cNvPr id="7" name="Picture 3" descr="Z:\Documentos\2018\48º Congresso da Assemae\Peças Gráficas\Template Power Point\banner 730x124 (2) - Cópia.jpg">
            <a:extLst>
              <a:ext uri="{FF2B5EF4-FFF2-40B4-BE49-F238E27FC236}">
                <a16:creationId xmlns:a16="http://schemas.microsoft.com/office/drawing/2014/main" id="{0B5E387F-55EF-4875-A4B7-F3C0C509A1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4141"/>
            <a:ext cx="3203848" cy="54868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6148">
            <a:extLst>
              <a:ext uri="{FF2B5EF4-FFF2-40B4-BE49-F238E27FC236}">
                <a16:creationId xmlns:a16="http://schemas.microsoft.com/office/drawing/2014/main" id="{DECEEE51-E2A4-42BC-8B3F-B28F09742004}"/>
              </a:ext>
            </a:extLst>
          </p:cNvPr>
          <p:cNvPicPr/>
          <p:nvPr/>
        </p:nvPicPr>
        <p:blipFill>
          <a:blip r:embed="rId9"/>
          <a:stretch>
            <a:fillRect/>
          </a:stretch>
        </p:blipFill>
        <p:spPr>
          <a:xfrm>
            <a:off x="6804248" y="6383553"/>
            <a:ext cx="2237386" cy="413868"/>
          </a:xfrm>
          <a:prstGeom prst="rect">
            <a:avLst/>
          </a:prstGeom>
          <a:ln w="9360">
            <a:noFill/>
          </a:ln>
        </p:spPr>
      </p:pic>
    </p:spTree>
    <p:extLst>
      <p:ext uri="{BB962C8B-B14F-4D97-AF65-F5344CB8AC3E}">
        <p14:creationId xmlns:p14="http://schemas.microsoft.com/office/powerpoint/2010/main" val="2148097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979BC36-3EA0-4769-9E99-F0BCEAAD8BBD}"/>
              </a:ext>
            </a:extLst>
          </p:cNvPr>
          <p:cNvSpPr>
            <a:spLocks noGrp="1"/>
          </p:cNvSpPr>
          <p:nvPr>
            <p:ph type="title"/>
          </p:nvPr>
        </p:nvSpPr>
        <p:spPr>
          <a:xfrm>
            <a:off x="539552" y="274638"/>
            <a:ext cx="8147248" cy="850106"/>
          </a:xfrm>
        </p:spPr>
        <p:txBody>
          <a:bodyPr>
            <a:normAutofit fontScale="90000"/>
          </a:bodyPr>
          <a:lstStyle/>
          <a:p>
            <a:r>
              <a:rPr lang="pt-BR" sz="2800" dirty="0">
                <a:solidFill>
                  <a:srgbClr val="222222"/>
                </a:solidFill>
                <a:latin typeface="arial" panose="020B0604020202020204" pitchFamily="34" charset="0"/>
              </a:rPr>
              <a:t>O papel da regulação para a melhoria da gestão dos serviços</a:t>
            </a:r>
            <a:endParaRPr lang="pt-BR" sz="2800" dirty="0"/>
          </a:p>
        </p:txBody>
      </p:sp>
      <p:graphicFrame>
        <p:nvGraphicFramePr>
          <p:cNvPr id="6" name="Espaço Reservado para Conteúdo 5">
            <a:extLst>
              <a:ext uri="{FF2B5EF4-FFF2-40B4-BE49-F238E27FC236}">
                <a16:creationId xmlns:a16="http://schemas.microsoft.com/office/drawing/2014/main" id="{059196DC-B5D3-4148-A591-996AD7558E3C}"/>
              </a:ext>
            </a:extLst>
          </p:cNvPr>
          <p:cNvGraphicFramePr>
            <a:graphicFrameLocks noGrp="1"/>
          </p:cNvGraphicFramePr>
          <p:nvPr>
            <p:ph idx="1"/>
            <p:extLst>
              <p:ext uri="{D42A27DB-BD31-4B8C-83A1-F6EECF244321}">
                <p14:modId xmlns:p14="http://schemas.microsoft.com/office/powerpoint/2010/main" val="2523554164"/>
              </p:ext>
            </p:extLst>
          </p:nvPr>
        </p:nvGraphicFramePr>
        <p:xfrm>
          <a:off x="467544" y="882313"/>
          <a:ext cx="8219256"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m 459">
            <a:extLst>
              <a:ext uri="{FF2B5EF4-FFF2-40B4-BE49-F238E27FC236}">
                <a16:creationId xmlns:a16="http://schemas.microsoft.com/office/drawing/2014/main" id="{4C666AE6-005E-4321-9486-B7D25145F341}"/>
              </a:ext>
            </a:extLst>
          </p:cNvPr>
          <p:cNvPicPr/>
          <p:nvPr/>
        </p:nvPicPr>
        <p:blipFill>
          <a:blip r:embed="rId7"/>
          <a:stretch>
            <a:fillRect/>
          </a:stretch>
        </p:blipFill>
        <p:spPr>
          <a:xfrm>
            <a:off x="7596336" y="6188820"/>
            <a:ext cx="1431457" cy="723386"/>
          </a:xfrm>
          <a:prstGeom prst="rect">
            <a:avLst/>
          </a:prstGeom>
          <a:ln>
            <a:noFill/>
          </a:ln>
        </p:spPr>
      </p:pic>
      <p:pic>
        <p:nvPicPr>
          <p:cNvPr id="7" name="Picture 3" descr="Z:\Documentos\2018\48º Congresso da Assemae\Peças Gráficas\Template Power Point\banner 730x124 (2) - Cópia.jpg">
            <a:extLst>
              <a:ext uri="{FF2B5EF4-FFF2-40B4-BE49-F238E27FC236}">
                <a16:creationId xmlns:a16="http://schemas.microsoft.com/office/drawing/2014/main" id="{C77DBC26-33F6-4F28-AFE3-80A57048B73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052" y="6216031"/>
            <a:ext cx="7363864" cy="627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574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581F71AD-B61F-404F-9035-C706A7B0641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130" r="2549" b="1"/>
          <a:stretch/>
        </p:blipFill>
        <p:spPr>
          <a:xfrm>
            <a:off x="20" y="10"/>
            <a:ext cx="9143980" cy="5395902"/>
          </a:xfrm>
          <a:prstGeom prst="rect">
            <a:avLst/>
          </a:prstGeom>
        </p:spPr>
      </p:pic>
      <p:sp>
        <p:nvSpPr>
          <p:cNvPr id="2" name="Título 1">
            <a:extLst>
              <a:ext uri="{FF2B5EF4-FFF2-40B4-BE49-F238E27FC236}">
                <a16:creationId xmlns:a16="http://schemas.microsoft.com/office/drawing/2014/main" id="{DABB2030-FD85-4A9A-A69F-76DDFED34C61}"/>
              </a:ext>
            </a:extLst>
          </p:cNvPr>
          <p:cNvSpPr>
            <a:spLocks noGrp="1"/>
          </p:cNvSpPr>
          <p:nvPr>
            <p:ph type="title"/>
          </p:nvPr>
        </p:nvSpPr>
        <p:spPr>
          <a:xfrm>
            <a:off x="628660" y="5301208"/>
            <a:ext cx="7886700" cy="822326"/>
          </a:xfrm>
        </p:spPr>
        <p:txBody>
          <a:bodyPr vert="horz" lIns="91440" tIns="45720" rIns="91440" bIns="45720" rtlCol="0" anchor="ctr">
            <a:normAutofit/>
          </a:bodyPr>
          <a:lstStyle/>
          <a:p>
            <a:pPr>
              <a:lnSpc>
                <a:spcPct val="90000"/>
              </a:lnSpc>
            </a:pPr>
            <a:r>
              <a:rPr lang="pt-BR" sz="2800" dirty="0"/>
              <a:t>Reunião de gestão </a:t>
            </a:r>
            <a:r>
              <a:rPr lang="pt-BR" sz="2800" dirty="0" err="1"/>
              <a:t>Arsban</a:t>
            </a:r>
            <a:r>
              <a:rPr lang="pt-BR" sz="2800" dirty="0"/>
              <a:t>/</a:t>
            </a:r>
            <a:r>
              <a:rPr lang="pt-BR" sz="2800" dirty="0" err="1"/>
              <a:t>Caern</a:t>
            </a:r>
            <a:endParaRPr lang="en-US" sz="2800" dirty="0"/>
          </a:p>
        </p:txBody>
      </p:sp>
      <p:pic>
        <p:nvPicPr>
          <p:cNvPr id="4" name="Picture 3" descr="Z:\Documentos\2018\48º Congresso da Assemae\Peças Gráficas\Template Power Point\banner 730x124 (2) - Cópia.jpg">
            <a:extLst>
              <a:ext uri="{FF2B5EF4-FFF2-40B4-BE49-F238E27FC236}">
                <a16:creationId xmlns:a16="http://schemas.microsoft.com/office/drawing/2014/main" id="{6DCE5235-6AEB-42D0-BFDF-45E93A227F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5" y="6230436"/>
            <a:ext cx="5616624" cy="62756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459">
            <a:extLst>
              <a:ext uri="{FF2B5EF4-FFF2-40B4-BE49-F238E27FC236}">
                <a16:creationId xmlns:a16="http://schemas.microsoft.com/office/drawing/2014/main" id="{05A9C80C-5C9C-46F3-B1A6-FC48F0D0DC34}"/>
              </a:ext>
            </a:extLst>
          </p:cNvPr>
          <p:cNvPicPr/>
          <p:nvPr/>
        </p:nvPicPr>
        <p:blipFill>
          <a:blip r:embed="rId4"/>
          <a:stretch>
            <a:fillRect/>
          </a:stretch>
        </p:blipFill>
        <p:spPr>
          <a:xfrm>
            <a:off x="7398223" y="5533120"/>
            <a:ext cx="1431457" cy="723386"/>
          </a:xfrm>
          <a:prstGeom prst="rect">
            <a:avLst/>
          </a:prstGeom>
          <a:ln>
            <a:noFill/>
          </a:ln>
        </p:spPr>
      </p:pic>
      <p:pic>
        <p:nvPicPr>
          <p:cNvPr id="7" name="Imagem 6148">
            <a:extLst>
              <a:ext uri="{FF2B5EF4-FFF2-40B4-BE49-F238E27FC236}">
                <a16:creationId xmlns:a16="http://schemas.microsoft.com/office/drawing/2014/main" id="{9BD172E7-0C49-4A4D-AF07-A38ED6568D8B}"/>
              </a:ext>
            </a:extLst>
          </p:cNvPr>
          <p:cNvPicPr/>
          <p:nvPr/>
        </p:nvPicPr>
        <p:blipFill>
          <a:blip r:embed="rId5"/>
          <a:stretch>
            <a:fillRect/>
          </a:stretch>
        </p:blipFill>
        <p:spPr>
          <a:xfrm>
            <a:off x="6732240" y="6309319"/>
            <a:ext cx="2237386" cy="413868"/>
          </a:xfrm>
          <a:prstGeom prst="rect">
            <a:avLst/>
          </a:prstGeom>
          <a:ln w="9360">
            <a:noFill/>
          </a:ln>
        </p:spPr>
      </p:pic>
    </p:spTree>
    <p:extLst>
      <p:ext uri="{BB962C8B-B14F-4D97-AF65-F5344CB8AC3E}">
        <p14:creationId xmlns:p14="http://schemas.microsoft.com/office/powerpoint/2010/main" val="11934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70912B-027E-4CFB-B86F-4B88FA6074B7}"/>
              </a:ext>
            </a:extLst>
          </p:cNvPr>
          <p:cNvSpPr>
            <a:spLocks noGrp="1"/>
          </p:cNvSpPr>
          <p:nvPr>
            <p:ph type="title"/>
          </p:nvPr>
        </p:nvSpPr>
        <p:spPr/>
        <p:txBody>
          <a:bodyPr/>
          <a:lstStyle/>
          <a:p>
            <a:r>
              <a:rPr lang="pt-BR" dirty="0"/>
              <a:t>Reunião de gestão </a:t>
            </a:r>
            <a:r>
              <a:rPr lang="pt-BR" dirty="0" err="1"/>
              <a:t>Arsban</a:t>
            </a:r>
            <a:r>
              <a:rPr lang="pt-BR" dirty="0"/>
              <a:t>/</a:t>
            </a:r>
            <a:r>
              <a:rPr lang="pt-BR" dirty="0" err="1"/>
              <a:t>Caern</a:t>
            </a:r>
            <a:endParaRPr lang="pt-BR" dirty="0"/>
          </a:p>
        </p:txBody>
      </p:sp>
      <p:pic>
        <p:nvPicPr>
          <p:cNvPr id="5" name="Espaço Reservado para Conteúdo 4">
            <a:extLst>
              <a:ext uri="{FF2B5EF4-FFF2-40B4-BE49-F238E27FC236}">
                <a16:creationId xmlns:a16="http://schemas.microsoft.com/office/drawing/2014/main" id="{7AD03439-19A3-461C-9E25-082397BB069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6387" y="1268760"/>
            <a:ext cx="8046156" cy="4525963"/>
          </a:xfrm>
        </p:spPr>
      </p:pic>
      <p:pic>
        <p:nvPicPr>
          <p:cNvPr id="4" name="Imagem 459">
            <a:extLst>
              <a:ext uri="{FF2B5EF4-FFF2-40B4-BE49-F238E27FC236}">
                <a16:creationId xmlns:a16="http://schemas.microsoft.com/office/drawing/2014/main" id="{F36EAFAA-88AB-49AB-B090-AB5A7DDDB00D}"/>
              </a:ext>
            </a:extLst>
          </p:cNvPr>
          <p:cNvPicPr/>
          <p:nvPr/>
        </p:nvPicPr>
        <p:blipFill>
          <a:blip r:embed="rId4"/>
          <a:stretch>
            <a:fillRect/>
          </a:stretch>
        </p:blipFill>
        <p:spPr>
          <a:xfrm>
            <a:off x="7309578" y="5793895"/>
            <a:ext cx="1431457" cy="723386"/>
          </a:xfrm>
          <a:prstGeom prst="rect">
            <a:avLst/>
          </a:prstGeom>
          <a:ln>
            <a:noFill/>
          </a:ln>
        </p:spPr>
      </p:pic>
      <p:pic>
        <p:nvPicPr>
          <p:cNvPr id="6" name="Picture 3" descr="Z:\Documentos\2018\48º Congresso da Assemae\Peças Gráficas\Template Power Point\banner 730x124 (2) - Cópia.jpg">
            <a:extLst>
              <a:ext uri="{FF2B5EF4-FFF2-40B4-BE49-F238E27FC236}">
                <a16:creationId xmlns:a16="http://schemas.microsoft.com/office/drawing/2014/main" id="{8F6C0853-B149-4EB3-9705-93FEC7C33D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5" y="6272640"/>
            <a:ext cx="5616624" cy="62756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148">
            <a:extLst>
              <a:ext uri="{FF2B5EF4-FFF2-40B4-BE49-F238E27FC236}">
                <a16:creationId xmlns:a16="http://schemas.microsoft.com/office/drawing/2014/main" id="{D56F82A6-F532-49A6-92C6-4B8AAC6C058F}"/>
              </a:ext>
            </a:extLst>
          </p:cNvPr>
          <p:cNvPicPr/>
          <p:nvPr/>
        </p:nvPicPr>
        <p:blipFill>
          <a:blip r:embed="rId6"/>
          <a:stretch>
            <a:fillRect/>
          </a:stretch>
        </p:blipFill>
        <p:spPr>
          <a:xfrm>
            <a:off x="6906614" y="6374977"/>
            <a:ext cx="2237386" cy="413868"/>
          </a:xfrm>
          <a:prstGeom prst="rect">
            <a:avLst/>
          </a:prstGeom>
          <a:ln w="9360">
            <a:noFill/>
          </a:ln>
        </p:spPr>
      </p:pic>
    </p:spTree>
    <p:extLst>
      <p:ext uri="{BB962C8B-B14F-4D97-AF65-F5344CB8AC3E}">
        <p14:creationId xmlns:p14="http://schemas.microsoft.com/office/powerpoint/2010/main" val="2835176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253CECD8-DCCD-44C3-9419-EA161B1F000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20" y="-14058"/>
            <a:ext cx="9143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5CA3D7CF-683B-4344-A35E-88423F305108}"/>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nSpc>
                <a:spcPct val="90000"/>
              </a:lnSpc>
            </a:pPr>
            <a:r>
              <a:rPr lang="pt-BR" sz="3200" dirty="0"/>
              <a:t>Reunião de gestão </a:t>
            </a:r>
            <a:r>
              <a:rPr lang="pt-BR" sz="3200" dirty="0" err="1"/>
              <a:t>Arsban</a:t>
            </a:r>
            <a:r>
              <a:rPr lang="pt-BR" sz="3200" dirty="0"/>
              <a:t>/</a:t>
            </a:r>
            <a:r>
              <a:rPr lang="pt-BR" sz="3200" dirty="0" err="1"/>
              <a:t>Caern</a:t>
            </a:r>
            <a:endParaRPr lang="en-US" sz="3100" dirty="0">
              <a:solidFill>
                <a:schemeClr val="tx1">
                  <a:lumMod val="85000"/>
                  <a:lumOff val="15000"/>
                </a:schemeClr>
              </a:solidFill>
            </a:endParaRPr>
          </a:p>
        </p:txBody>
      </p:sp>
      <p:pic>
        <p:nvPicPr>
          <p:cNvPr id="7" name="Picture 3" descr="Z:\Documentos\2018\48º Congresso da Assemae\Peças Gráficas\Template Power Point\banner 730x124 (2) - Cópia.jpg">
            <a:extLst>
              <a:ext uri="{FF2B5EF4-FFF2-40B4-BE49-F238E27FC236}">
                <a16:creationId xmlns:a16="http://schemas.microsoft.com/office/drawing/2014/main" id="{D2F57357-ABA5-4272-A2DE-9096993B1C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5" y="6230436"/>
            <a:ext cx="5616624" cy="627564"/>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459">
            <a:extLst>
              <a:ext uri="{FF2B5EF4-FFF2-40B4-BE49-F238E27FC236}">
                <a16:creationId xmlns:a16="http://schemas.microsoft.com/office/drawing/2014/main" id="{8687911B-1238-4820-A0D0-EC5D9B4F6720}"/>
              </a:ext>
            </a:extLst>
          </p:cNvPr>
          <p:cNvPicPr/>
          <p:nvPr/>
        </p:nvPicPr>
        <p:blipFill>
          <a:blip r:embed="rId4"/>
          <a:stretch>
            <a:fillRect/>
          </a:stretch>
        </p:blipFill>
        <p:spPr>
          <a:xfrm>
            <a:off x="7541093" y="5345724"/>
            <a:ext cx="1431457" cy="723386"/>
          </a:xfrm>
          <a:prstGeom prst="rect">
            <a:avLst/>
          </a:prstGeom>
          <a:ln>
            <a:noFill/>
          </a:ln>
        </p:spPr>
      </p:pic>
      <p:pic>
        <p:nvPicPr>
          <p:cNvPr id="9" name="Imagem 6148">
            <a:extLst>
              <a:ext uri="{FF2B5EF4-FFF2-40B4-BE49-F238E27FC236}">
                <a16:creationId xmlns:a16="http://schemas.microsoft.com/office/drawing/2014/main" id="{8FFE6727-9CFF-4DA5-A431-EA262424D3B8}"/>
              </a:ext>
            </a:extLst>
          </p:cNvPr>
          <p:cNvPicPr/>
          <p:nvPr/>
        </p:nvPicPr>
        <p:blipFill>
          <a:blip r:embed="rId5"/>
          <a:stretch>
            <a:fillRect/>
          </a:stretch>
        </p:blipFill>
        <p:spPr>
          <a:xfrm>
            <a:off x="6732240" y="6309319"/>
            <a:ext cx="2237386" cy="413868"/>
          </a:xfrm>
          <a:prstGeom prst="rect">
            <a:avLst/>
          </a:prstGeom>
          <a:ln w="9360">
            <a:noFill/>
          </a:ln>
        </p:spPr>
      </p:pic>
    </p:spTree>
    <p:extLst>
      <p:ext uri="{BB962C8B-B14F-4D97-AF65-F5344CB8AC3E}">
        <p14:creationId xmlns:p14="http://schemas.microsoft.com/office/powerpoint/2010/main" val="1279272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86F4BF30-9F43-4624-80E2-A01C3AFAF67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10" name="Freeform 12">
            <a:extLst>
              <a:ext uri="{FF2B5EF4-FFF2-40B4-BE49-F238E27FC236}">
                <a16:creationId xmlns:a16="http://schemas.microsoft.com/office/drawing/2014/main" id="{522A94E1-AEBD-4286-BFF8-0711E4CD3E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16987" y="5181600"/>
            <a:ext cx="6873758"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CBC87E2-5CB8-4446-9CCC-EF3B1BCADAB6}"/>
              </a:ext>
            </a:extLst>
          </p:cNvPr>
          <p:cNvSpPr>
            <a:spLocks noGrp="1"/>
          </p:cNvSpPr>
          <p:nvPr>
            <p:ph type="title"/>
          </p:nvPr>
        </p:nvSpPr>
        <p:spPr>
          <a:xfrm>
            <a:off x="1328737" y="5254391"/>
            <a:ext cx="6650259" cy="774934"/>
          </a:xfrm>
          <a:solidFill>
            <a:schemeClr val="accent5">
              <a:lumMod val="20000"/>
              <a:lumOff val="80000"/>
            </a:schemeClr>
          </a:solidFill>
        </p:spPr>
        <p:txBody>
          <a:bodyPr vert="horz" lIns="91440" tIns="45720" rIns="91440" bIns="45720" rtlCol="0" anchor="ctr">
            <a:normAutofit/>
          </a:bodyPr>
          <a:lstStyle/>
          <a:p>
            <a:pPr>
              <a:lnSpc>
                <a:spcPct val="90000"/>
              </a:lnSpc>
            </a:pPr>
            <a:r>
              <a:rPr lang="pt-BR" sz="3600" dirty="0"/>
              <a:t>Reunião de gestão </a:t>
            </a:r>
            <a:r>
              <a:rPr lang="pt-BR" sz="3600" dirty="0" err="1"/>
              <a:t>Arsban</a:t>
            </a:r>
            <a:r>
              <a:rPr lang="pt-BR" sz="3600" dirty="0"/>
              <a:t>/</a:t>
            </a:r>
            <a:r>
              <a:rPr lang="pt-BR" sz="3600" dirty="0" err="1"/>
              <a:t>Caern</a:t>
            </a:r>
            <a:endParaRPr lang="en-US" sz="3500" dirty="0">
              <a:solidFill>
                <a:srgbClr val="FFFFFF"/>
              </a:solidFill>
            </a:endParaRPr>
          </a:p>
        </p:txBody>
      </p:sp>
      <p:pic>
        <p:nvPicPr>
          <p:cNvPr id="6" name="Imagem 459">
            <a:extLst>
              <a:ext uri="{FF2B5EF4-FFF2-40B4-BE49-F238E27FC236}">
                <a16:creationId xmlns:a16="http://schemas.microsoft.com/office/drawing/2014/main" id="{7EA2F947-92E7-4BCD-A8E8-B9B0A5A84727}"/>
              </a:ext>
            </a:extLst>
          </p:cNvPr>
          <p:cNvPicPr/>
          <p:nvPr/>
        </p:nvPicPr>
        <p:blipFill>
          <a:blip r:embed="rId3"/>
          <a:stretch>
            <a:fillRect/>
          </a:stretch>
        </p:blipFill>
        <p:spPr>
          <a:xfrm>
            <a:off x="6300192" y="4047332"/>
            <a:ext cx="1431457" cy="723386"/>
          </a:xfrm>
          <a:prstGeom prst="rect">
            <a:avLst/>
          </a:prstGeom>
          <a:ln>
            <a:noFill/>
          </a:ln>
        </p:spPr>
      </p:pic>
      <p:pic>
        <p:nvPicPr>
          <p:cNvPr id="7" name="Picture 3" descr="Z:\Documentos\2018\48º Congresso da Assemae\Peças Gráficas\Template Power Point\banner 730x124 (2) - Cópia.jpg">
            <a:extLst>
              <a:ext uri="{FF2B5EF4-FFF2-40B4-BE49-F238E27FC236}">
                <a16:creationId xmlns:a16="http://schemas.microsoft.com/office/drawing/2014/main" id="{848E62D5-5FA4-4030-A7A1-E93109999D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5" y="6230436"/>
            <a:ext cx="5616624" cy="627564"/>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6148">
            <a:extLst>
              <a:ext uri="{FF2B5EF4-FFF2-40B4-BE49-F238E27FC236}">
                <a16:creationId xmlns:a16="http://schemas.microsoft.com/office/drawing/2014/main" id="{2B4D1C7C-E5AB-4776-AAED-DAA8C0CD8F5A}"/>
              </a:ext>
            </a:extLst>
          </p:cNvPr>
          <p:cNvPicPr/>
          <p:nvPr/>
        </p:nvPicPr>
        <p:blipFill>
          <a:blip r:embed="rId5"/>
          <a:stretch>
            <a:fillRect/>
          </a:stretch>
        </p:blipFill>
        <p:spPr>
          <a:xfrm>
            <a:off x="6732240" y="6309319"/>
            <a:ext cx="2237386" cy="413868"/>
          </a:xfrm>
          <a:prstGeom prst="rect">
            <a:avLst/>
          </a:prstGeom>
          <a:ln w="9360">
            <a:noFill/>
          </a:ln>
        </p:spPr>
      </p:pic>
    </p:spTree>
    <p:extLst>
      <p:ext uri="{BB962C8B-B14F-4D97-AF65-F5344CB8AC3E}">
        <p14:creationId xmlns:p14="http://schemas.microsoft.com/office/powerpoint/2010/main" val="3294806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Z:\Documentos\2018\48º Congresso da Assemae\Peças Gráficas\Template Power Point\fundo power poin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337" r="8716"/>
          <a:stretch/>
        </p:blipFill>
        <p:spPr bwMode="auto">
          <a:xfrm>
            <a:off x="-18257" y="2"/>
            <a:ext cx="9203293" cy="692643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Z:\Documentos\2018\48º Congresso da Assemae\Peças Gráficas\Template Power Point\banner 730x124 (2) - Cóp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5559435"/>
            <a:ext cx="9239804" cy="1409207"/>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07A2BACB-8BF6-4061-A20C-23DED96BBF05}"/>
              </a:ext>
            </a:extLst>
          </p:cNvPr>
          <p:cNvSpPr/>
          <p:nvPr/>
        </p:nvSpPr>
        <p:spPr>
          <a:xfrm>
            <a:off x="395536" y="1124744"/>
            <a:ext cx="8424936" cy="4370427"/>
          </a:xfrm>
          <a:prstGeom prst="rect">
            <a:avLst/>
          </a:prstGeom>
        </p:spPr>
        <p:txBody>
          <a:bodyPr wrap="square">
            <a:spAutoFit/>
          </a:bodyPr>
          <a:lstStyle/>
          <a:p>
            <a:r>
              <a:rPr lang="pt-BR" sz="2000" dirty="0">
                <a:solidFill>
                  <a:srgbClr val="222222"/>
                </a:solidFill>
                <a:latin typeface="arial" panose="020B0604020202020204" pitchFamily="34" charset="0"/>
              </a:rPr>
              <a:t> Referências bibliográficas</a:t>
            </a:r>
          </a:p>
          <a:p>
            <a:endParaRPr lang="pt-BR" sz="1600" dirty="0">
              <a:solidFill>
                <a:srgbClr val="222222"/>
              </a:solidFill>
              <a:latin typeface="arial" panose="020B0604020202020204" pitchFamily="34" charset="0"/>
            </a:endParaRPr>
          </a:p>
          <a:p>
            <a:r>
              <a:rPr lang="pt-BR" sz="1600" dirty="0"/>
              <a:t>BRASIL. </a:t>
            </a:r>
            <a:r>
              <a:rPr lang="pt-BR" sz="1600" b="1" dirty="0"/>
              <a:t>Lei 11.445</a:t>
            </a:r>
            <a:r>
              <a:rPr lang="pt-BR" sz="1600" dirty="0"/>
              <a:t>, de 5 de janeiro de 2007. Estabelece diretrizes nacionais para o saneamento básico; altera as Leis nº 6.766, de 19 de dezembro de 1979, 8.036, de 11 de maio de 1990, 8666, de 21 de junho de 1993, 8987, de 13 de fevereiro de 1995; revoga a Lei nº 6528, de 11 de maio de 1978; e dá outras providências</a:t>
            </a:r>
          </a:p>
          <a:p>
            <a:endParaRPr lang="pt-BR" sz="1600" dirty="0"/>
          </a:p>
          <a:p>
            <a:r>
              <a:rPr lang="pt-BR" sz="1600" dirty="0"/>
              <a:t>MONTENEGRO, Marcos H. Regulação de serviços públicos de saneamento básico</a:t>
            </a:r>
            <a:r>
              <a:rPr lang="pt-BR" sz="1600" b="1" dirty="0"/>
              <a:t>. IV Seminário Internacional de Engenharia de Saúde Pública.</a:t>
            </a:r>
            <a:r>
              <a:rPr lang="pt-BR" sz="1600" dirty="0"/>
              <a:t> Março, 2013 - Belo Horizonte – MG</a:t>
            </a:r>
          </a:p>
          <a:p>
            <a:endParaRPr lang="pt-BR" sz="1600" dirty="0"/>
          </a:p>
          <a:p>
            <a:r>
              <a:rPr lang="pt-BR" sz="1600" dirty="0"/>
              <a:t>OLIVEIRA JUNIOR, Luiz A. A importância da regulação para a melhoria da qualidade da gestão do saneamento básico. </a:t>
            </a:r>
            <a:r>
              <a:rPr lang="pt-BR" sz="1600" b="1" dirty="0"/>
              <a:t>IX Congresso Brasileiro de Regulação - 3ª </a:t>
            </a:r>
            <a:r>
              <a:rPr lang="pt-BR" sz="1600" b="1" dirty="0" err="1"/>
              <a:t>ExpoABAR</a:t>
            </a:r>
            <a:r>
              <a:rPr lang="pt-BR" sz="1600" dirty="0"/>
              <a:t>, agosto de 2015, Brasília-DF.</a:t>
            </a:r>
          </a:p>
          <a:p>
            <a:endParaRPr lang="pt-BR" sz="1600" dirty="0"/>
          </a:p>
          <a:p>
            <a:r>
              <a:rPr lang="pt-BR" sz="1600" dirty="0">
                <a:hlinkClick r:id="rId4"/>
              </a:rPr>
              <a:t>http://www.natal.rn.gov.br/arsban/paginas/ctd-845.html</a:t>
            </a:r>
            <a:endParaRPr lang="pt-BR" sz="1600" dirty="0"/>
          </a:p>
          <a:p>
            <a:pPr algn="ctr"/>
            <a:endParaRPr lang="pt-BR" sz="3600" dirty="0"/>
          </a:p>
        </p:txBody>
      </p:sp>
    </p:spTree>
    <p:extLst>
      <p:ext uri="{BB962C8B-B14F-4D97-AF65-F5344CB8AC3E}">
        <p14:creationId xmlns:p14="http://schemas.microsoft.com/office/powerpoint/2010/main" val="1850998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Z:\Documentos\2018\48º Congresso da Assemae\Peças Gráficas\Template Power Point\fundo power poin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337" r="8716"/>
          <a:stretch/>
        </p:blipFill>
        <p:spPr bwMode="auto">
          <a:xfrm>
            <a:off x="-18257" y="2"/>
            <a:ext cx="9203293" cy="692643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Z:\Documentos\2018\48º Congresso da Assemae\Peças Gráficas\Template Power Point\banner 730x124 (2) - Cóp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5559435"/>
            <a:ext cx="9239804" cy="1409207"/>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07A2BACB-8BF6-4061-A20C-23DED96BBF05}"/>
              </a:ext>
            </a:extLst>
          </p:cNvPr>
          <p:cNvSpPr/>
          <p:nvPr/>
        </p:nvSpPr>
        <p:spPr>
          <a:xfrm>
            <a:off x="395536" y="1124744"/>
            <a:ext cx="8424936" cy="646331"/>
          </a:xfrm>
          <a:prstGeom prst="rect">
            <a:avLst/>
          </a:prstGeom>
        </p:spPr>
        <p:txBody>
          <a:bodyPr wrap="square">
            <a:spAutoFit/>
          </a:bodyPr>
          <a:lstStyle/>
          <a:p>
            <a:pPr algn="ctr"/>
            <a:endParaRPr lang="pt-BR" sz="3600" dirty="0"/>
          </a:p>
        </p:txBody>
      </p:sp>
      <p:pic>
        <p:nvPicPr>
          <p:cNvPr id="5" name="Picture 2" descr="âO poder sÃ³ Ã© efetivado enquanto a palavra e o ato nÃ£o se divorciam, quando as palavras nÃ£o sÃ£o vazias e os atos nÃ£o sÃ£o brutais, quando as palavras nÃ£o sÃ£o empregadas para velar intenÃ§Ãµes, mas para revelar realidades, e os atos nÃ£o sÃ£o usados para violar e destruir, mas para criar novas realidadesâ Hannah Arendt, FilÃ³sofa AlemÃ£">
            <a:extLst>
              <a:ext uri="{FF2B5EF4-FFF2-40B4-BE49-F238E27FC236}">
                <a16:creationId xmlns:a16="http://schemas.microsoft.com/office/drawing/2014/main" id="{FF5A9E35-7850-4041-8FE3-148E1052CC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0644" y="504102"/>
            <a:ext cx="6034617" cy="4525963"/>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3404D36C-6FE7-4BC7-8D8E-C1418DE697A1}"/>
              </a:ext>
            </a:extLst>
          </p:cNvPr>
          <p:cNvSpPr/>
          <p:nvPr/>
        </p:nvSpPr>
        <p:spPr>
          <a:xfrm>
            <a:off x="2915816" y="5076242"/>
            <a:ext cx="5410312" cy="369332"/>
          </a:xfrm>
          <a:prstGeom prst="rect">
            <a:avLst/>
          </a:prstGeom>
        </p:spPr>
        <p:txBody>
          <a:bodyPr wrap="square">
            <a:spAutoFit/>
          </a:bodyPr>
          <a:lstStyle/>
          <a:p>
            <a:r>
              <a:rPr lang="pt-BR" dirty="0">
                <a:latin typeface="Copperplate Gothic Bold" panose="020E0705020206020404" pitchFamily="34" charset="0"/>
              </a:rPr>
              <a:t>Obrigada pela atenção!</a:t>
            </a:r>
            <a:endParaRPr lang="pt-BR" dirty="0"/>
          </a:p>
        </p:txBody>
      </p:sp>
      <p:pic>
        <p:nvPicPr>
          <p:cNvPr id="7" name="Imagem 459">
            <a:extLst>
              <a:ext uri="{FF2B5EF4-FFF2-40B4-BE49-F238E27FC236}">
                <a16:creationId xmlns:a16="http://schemas.microsoft.com/office/drawing/2014/main" id="{9BEE7D0B-71AD-43B7-8A77-03AB8FE8EA94}"/>
              </a:ext>
            </a:extLst>
          </p:cNvPr>
          <p:cNvPicPr/>
          <p:nvPr/>
        </p:nvPicPr>
        <p:blipFill>
          <a:blip r:embed="rId5"/>
          <a:stretch>
            <a:fillRect/>
          </a:stretch>
        </p:blipFill>
        <p:spPr>
          <a:xfrm>
            <a:off x="-36513" y="29114"/>
            <a:ext cx="1863505" cy="723386"/>
          </a:xfrm>
          <a:prstGeom prst="rect">
            <a:avLst/>
          </a:prstGeom>
          <a:ln>
            <a:noFill/>
          </a:ln>
        </p:spPr>
      </p:pic>
      <p:pic>
        <p:nvPicPr>
          <p:cNvPr id="8" name="Imagem 6148">
            <a:extLst>
              <a:ext uri="{FF2B5EF4-FFF2-40B4-BE49-F238E27FC236}">
                <a16:creationId xmlns:a16="http://schemas.microsoft.com/office/drawing/2014/main" id="{414B0244-1F7A-4D0D-A726-621D2CB4C479}"/>
              </a:ext>
            </a:extLst>
          </p:cNvPr>
          <p:cNvPicPr/>
          <p:nvPr/>
        </p:nvPicPr>
        <p:blipFill>
          <a:blip r:embed="rId6"/>
          <a:stretch>
            <a:fillRect/>
          </a:stretch>
        </p:blipFill>
        <p:spPr>
          <a:xfrm>
            <a:off x="6906614" y="29114"/>
            <a:ext cx="2237386" cy="413868"/>
          </a:xfrm>
          <a:prstGeom prst="rect">
            <a:avLst/>
          </a:prstGeom>
          <a:ln w="9360">
            <a:noFill/>
          </a:ln>
        </p:spPr>
      </p:pic>
    </p:spTree>
    <p:extLst>
      <p:ext uri="{BB962C8B-B14F-4D97-AF65-F5344CB8AC3E}">
        <p14:creationId xmlns:p14="http://schemas.microsoft.com/office/powerpoint/2010/main" val="699462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0E8DA8-98D9-40D0-8163-2CE96F3B7F08}"/>
              </a:ext>
            </a:extLst>
          </p:cNvPr>
          <p:cNvSpPr>
            <a:spLocks noGrp="1"/>
          </p:cNvSpPr>
          <p:nvPr>
            <p:ph type="title"/>
          </p:nvPr>
        </p:nvSpPr>
        <p:spPr/>
        <p:txBody>
          <a:bodyPr/>
          <a:lstStyle/>
          <a:p>
            <a:r>
              <a:rPr lang="pt-BR" dirty="0"/>
              <a:t>Saneamento Básico</a:t>
            </a:r>
          </a:p>
        </p:txBody>
      </p:sp>
      <p:sp>
        <p:nvSpPr>
          <p:cNvPr id="5" name="Espaço Reservado para Texto 4">
            <a:extLst>
              <a:ext uri="{FF2B5EF4-FFF2-40B4-BE49-F238E27FC236}">
                <a16:creationId xmlns:a16="http://schemas.microsoft.com/office/drawing/2014/main" id="{38E616F1-19A6-4CC3-9AF0-EBEC6F929AA5}"/>
              </a:ext>
            </a:extLst>
          </p:cNvPr>
          <p:cNvSpPr>
            <a:spLocks noGrp="1"/>
          </p:cNvSpPr>
          <p:nvPr>
            <p:ph type="body" idx="1"/>
          </p:nvPr>
        </p:nvSpPr>
        <p:spPr/>
        <p:txBody>
          <a:bodyPr/>
          <a:lstStyle/>
          <a:p>
            <a:r>
              <a:rPr lang="pt-BR" dirty="0"/>
              <a:t>Antes da Lei 11.445/2007 </a:t>
            </a:r>
          </a:p>
        </p:txBody>
      </p:sp>
      <p:sp>
        <p:nvSpPr>
          <p:cNvPr id="3" name="Espaço Reservado para Conteúdo 2">
            <a:extLst>
              <a:ext uri="{FF2B5EF4-FFF2-40B4-BE49-F238E27FC236}">
                <a16:creationId xmlns:a16="http://schemas.microsoft.com/office/drawing/2014/main" id="{C6651B0C-B920-4168-80BC-271EA25CEBCA}"/>
              </a:ext>
            </a:extLst>
          </p:cNvPr>
          <p:cNvSpPr>
            <a:spLocks noGrp="1"/>
          </p:cNvSpPr>
          <p:nvPr>
            <p:ph sz="half" idx="2"/>
          </p:nvPr>
        </p:nvSpPr>
        <p:spPr/>
        <p:txBody>
          <a:bodyPr>
            <a:normAutofit fontScale="85000" lnSpcReduction="10000"/>
          </a:bodyPr>
          <a:lstStyle/>
          <a:p>
            <a:pPr algn="just"/>
            <a:r>
              <a:rPr lang="pt-BR" sz="2400" dirty="0"/>
              <a:t>Necessária para a proteção dos interesses dos usuários, principalmente quanto ao controle dos preços e à qualidade do serviço. (Montenegro, 2013)</a:t>
            </a:r>
          </a:p>
          <a:p>
            <a:r>
              <a:rPr lang="pt-BR" sz="2400" dirty="0"/>
              <a:t>Lei 1.445/2007 – antes o setor era autorregulado. Os responsáveis pela prestação dos serviços ficavam com o "poder" ao seu modo. Sem planejamento para médio e longo prazos. </a:t>
            </a:r>
          </a:p>
          <a:p>
            <a:r>
              <a:rPr lang="pt-BR" dirty="0" err="1"/>
              <a:t>Autoregulado</a:t>
            </a:r>
            <a:endParaRPr lang="pt-BR" dirty="0"/>
          </a:p>
          <a:p>
            <a:endParaRPr lang="pt-BR" dirty="0"/>
          </a:p>
          <a:p>
            <a:pPr algn="just"/>
            <a:endParaRPr lang="pt-BR" dirty="0"/>
          </a:p>
          <a:p>
            <a:endParaRPr lang="pt-BR" dirty="0"/>
          </a:p>
          <a:p>
            <a:endParaRPr lang="pt-BR" dirty="0"/>
          </a:p>
        </p:txBody>
      </p:sp>
      <p:sp>
        <p:nvSpPr>
          <p:cNvPr id="6" name="Espaço Reservado para Texto 5">
            <a:extLst>
              <a:ext uri="{FF2B5EF4-FFF2-40B4-BE49-F238E27FC236}">
                <a16:creationId xmlns:a16="http://schemas.microsoft.com/office/drawing/2014/main" id="{B865A606-B47F-486D-8A81-0E455172354D}"/>
              </a:ext>
            </a:extLst>
          </p:cNvPr>
          <p:cNvSpPr>
            <a:spLocks noGrp="1"/>
          </p:cNvSpPr>
          <p:nvPr>
            <p:ph type="body" sz="quarter" idx="3"/>
          </p:nvPr>
        </p:nvSpPr>
        <p:spPr/>
        <p:txBody>
          <a:bodyPr/>
          <a:lstStyle/>
          <a:p>
            <a:r>
              <a:rPr lang="pt-BR" dirty="0"/>
              <a:t>Depois da Lei 11.445/2007 </a:t>
            </a:r>
          </a:p>
        </p:txBody>
      </p:sp>
      <p:sp>
        <p:nvSpPr>
          <p:cNvPr id="7" name="Espaço Reservado para Conteúdo 6">
            <a:extLst>
              <a:ext uri="{FF2B5EF4-FFF2-40B4-BE49-F238E27FC236}">
                <a16:creationId xmlns:a16="http://schemas.microsoft.com/office/drawing/2014/main" id="{E276C6CF-5AAF-4086-9539-5F639FE4D98A}"/>
              </a:ext>
            </a:extLst>
          </p:cNvPr>
          <p:cNvSpPr>
            <a:spLocks noGrp="1"/>
          </p:cNvSpPr>
          <p:nvPr>
            <p:ph sz="quarter" idx="4"/>
          </p:nvPr>
        </p:nvSpPr>
        <p:spPr/>
        <p:txBody>
          <a:bodyPr/>
          <a:lstStyle/>
          <a:p>
            <a:r>
              <a:rPr lang="pt-BR" dirty="0"/>
              <a:t>Municípios com responsabilidade de melhor planejar</a:t>
            </a:r>
          </a:p>
          <a:p>
            <a:r>
              <a:rPr lang="pt-BR" dirty="0"/>
              <a:t>Planos Municipais de Saneamento</a:t>
            </a:r>
          </a:p>
          <a:p>
            <a:r>
              <a:rPr lang="pt-BR" dirty="0"/>
              <a:t>Ambiente regulado</a:t>
            </a:r>
          </a:p>
          <a:p>
            <a:endParaRPr lang="pt-BR" dirty="0"/>
          </a:p>
          <a:p>
            <a:endParaRPr lang="pt-BR" dirty="0"/>
          </a:p>
        </p:txBody>
      </p:sp>
      <p:pic>
        <p:nvPicPr>
          <p:cNvPr id="8" name="Picture 3" descr="Z:\Documentos\2018\48º Congresso da Assemae\Peças Gráficas\Template Power Point\banner 730x124 (2) - Cópia.jpg">
            <a:extLst>
              <a:ext uri="{FF2B5EF4-FFF2-40B4-BE49-F238E27FC236}">
                <a16:creationId xmlns:a16="http://schemas.microsoft.com/office/drawing/2014/main" id="{23718F02-3224-4DDD-977B-E8C282DD38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22237"/>
            <a:ext cx="9144000" cy="93423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m 459">
            <a:extLst>
              <a:ext uri="{FF2B5EF4-FFF2-40B4-BE49-F238E27FC236}">
                <a16:creationId xmlns:a16="http://schemas.microsoft.com/office/drawing/2014/main" id="{8000FA40-7039-49C6-82C3-FB2D1F83E51F}"/>
              </a:ext>
            </a:extLst>
          </p:cNvPr>
          <p:cNvPicPr/>
          <p:nvPr/>
        </p:nvPicPr>
        <p:blipFill>
          <a:blip r:embed="rId4"/>
          <a:stretch>
            <a:fillRect/>
          </a:stretch>
        </p:blipFill>
        <p:spPr>
          <a:xfrm>
            <a:off x="0" y="30677"/>
            <a:ext cx="1547664" cy="863976"/>
          </a:xfrm>
          <a:prstGeom prst="rect">
            <a:avLst/>
          </a:prstGeom>
          <a:ln>
            <a:noFill/>
          </a:ln>
        </p:spPr>
      </p:pic>
      <p:pic>
        <p:nvPicPr>
          <p:cNvPr id="10" name="Imagem 6148">
            <a:extLst>
              <a:ext uri="{FF2B5EF4-FFF2-40B4-BE49-F238E27FC236}">
                <a16:creationId xmlns:a16="http://schemas.microsoft.com/office/drawing/2014/main" id="{CA25E358-836F-4886-AAA8-3966CD52FA14}"/>
              </a:ext>
            </a:extLst>
          </p:cNvPr>
          <p:cNvPicPr/>
          <p:nvPr/>
        </p:nvPicPr>
        <p:blipFill>
          <a:blip r:embed="rId5"/>
          <a:stretch>
            <a:fillRect/>
          </a:stretch>
        </p:blipFill>
        <p:spPr>
          <a:xfrm>
            <a:off x="6876256" y="31340"/>
            <a:ext cx="2108353" cy="517340"/>
          </a:xfrm>
          <a:prstGeom prst="rect">
            <a:avLst/>
          </a:prstGeom>
          <a:ln w="9360">
            <a:noFill/>
          </a:ln>
        </p:spPr>
      </p:pic>
    </p:spTree>
    <p:extLst>
      <p:ext uri="{BB962C8B-B14F-4D97-AF65-F5344CB8AC3E}">
        <p14:creationId xmlns:p14="http://schemas.microsoft.com/office/powerpoint/2010/main" val="2909534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7323CF-2614-4DD4-A036-6E21AC3F366D}"/>
              </a:ext>
            </a:extLst>
          </p:cNvPr>
          <p:cNvSpPr>
            <a:spLocks noGrp="1"/>
          </p:cNvSpPr>
          <p:nvPr>
            <p:ph type="title"/>
          </p:nvPr>
        </p:nvSpPr>
        <p:spPr>
          <a:xfrm>
            <a:off x="971600" y="332656"/>
            <a:ext cx="7920880" cy="418058"/>
          </a:xfrm>
        </p:spPr>
        <p:txBody>
          <a:bodyPr>
            <a:normAutofit fontScale="90000"/>
          </a:bodyPr>
          <a:lstStyle/>
          <a:p>
            <a:r>
              <a:rPr lang="pt-BR" dirty="0"/>
              <a:t>Ciclo da gestão do saneamento</a:t>
            </a:r>
            <a:br>
              <a:rPr lang="pt-BR" dirty="0"/>
            </a:br>
            <a:endParaRPr lang="pt-BR" dirty="0"/>
          </a:p>
        </p:txBody>
      </p:sp>
      <p:graphicFrame>
        <p:nvGraphicFramePr>
          <p:cNvPr id="4" name="Espaço Reservado para Conteúdo 3">
            <a:extLst>
              <a:ext uri="{FF2B5EF4-FFF2-40B4-BE49-F238E27FC236}">
                <a16:creationId xmlns:a16="http://schemas.microsoft.com/office/drawing/2014/main" id="{08C03D46-9966-49AD-BB99-D8D585ABEF77}"/>
              </a:ext>
            </a:extLst>
          </p:cNvPr>
          <p:cNvGraphicFramePr>
            <a:graphicFrameLocks noGrp="1"/>
          </p:cNvGraphicFramePr>
          <p:nvPr>
            <p:ph idx="1"/>
            <p:extLst>
              <p:ext uri="{D42A27DB-BD31-4B8C-83A1-F6EECF244321}">
                <p14:modId xmlns:p14="http://schemas.microsoft.com/office/powerpoint/2010/main" val="2556625942"/>
              </p:ext>
            </p:extLst>
          </p:nvPr>
        </p:nvGraphicFramePr>
        <p:xfrm>
          <a:off x="107504" y="620688"/>
          <a:ext cx="9036496"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6017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1E2E0AFE-704B-4CB8-AB9D-D447278759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2" y="321176"/>
            <a:ext cx="4319338"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m 459"/>
          <p:cNvPicPr/>
          <p:nvPr/>
        </p:nvPicPr>
        <p:blipFill>
          <a:blip r:embed="rId2"/>
          <a:stretch>
            <a:fillRect/>
          </a:stretch>
        </p:blipFill>
        <p:spPr>
          <a:xfrm>
            <a:off x="5855109" y="2898239"/>
            <a:ext cx="1916810" cy="808600"/>
          </a:xfrm>
          <a:prstGeom prst="rect">
            <a:avLst/>
          </a:prstGeom>
        </p:spPr>
      </p:pic>
      <p:pic>
        <p:nvPicPr>
          <p:cNvPr id="10" name="Imagem 6148"/>
          <p:cNvPicPr/>
          <p:nvPr/>
        </p:nvPicPr>
        <p:blipFill>
          <a:blip r:embed="rId3"/>
          <a:stretch>
            <a:fillRect/>
          </a:stretch>
        </p:blipFill>
        <p:spPr>
          <a:xfrm>
            <a:off x="5831632" y="5072001"/>
            <a:ext cx="1916810" cy="477091"/>
          </a:xfrm>
          <a:prstGeom prst="rect">
            <a:avLst/>
          </a:prstGeom>
        </p:spPr>
      </p:pic>
      <p:pic>
        <p:nvPicPr>
          <p:cNvPr id="12" name="Picture 3" descr="Z:\Documentos\2018\48º Congresso da Assemae\Peças Gráficas\Template Power Point\banner 730x124 (2) - Cópia.jpg">
            <a:extLst>
              <a:ext uri="{FF2B5EF4-FFF2-40B4-BE49-F238E27FC236}">
                <a16:creationId xmlns:a16="http://schemas.microsoft.com/office/drawing/2014/main" id="{285AEF2A-7E66-4465-BC53-12DEC3278C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3270" y="297495"/>
            <a:ext cx="4240488" cy="966263"/>
          </a:xfrm>
          <a:prstGeom prst="rect">
            <a:avLst/>
          </a:prstGeom>
          <a:noFill/>
          <a:extLst>
            <a:ext uri="{909E8E84-426E-40DD-AFC4-6F175D3DCCD1}">
              <a14:hiddenFill xmlns:a14="http://schemas.microsoft.com/office/drawing/2010/main">
                <a:solidFill>
                  <a:srgbClr val="FFFFFF"/>
                </a:solidFill>
              </a14:hiddenFill>
            </a:ext>
          </a:extLst>
        </p:spPr>
      </p:pic>
      <p:sp>
        <p:nvSpPr>
          <p:cNvPr id="548" name="CustomShape 1"/>
          <p:cNvSpPr/>
          <p:nvPr/>
        </p:nvSpPr>
        <p:spPr>
          <a:xfrm>
            <a:off x="570486" y="434222"/>
            <a:ext cx="7722282" cy="1489852"/>
          </a:xfrm>
          <a:prstGeom prst="rect">
            <a:avLst/>
          </a:prstGeom>
          <a:noFill/>
          <a:ln>
            <a:noFill/>
          </a:ln>
        </p:spPr>
        <p:style>
          <a:lnRef idx="0">
            <a:srgbClr val="FFFFFF"/>
          </a:lnRef>
          <a:fillRef idx="0">
            <a:srgbClr val="FFFFFF"/>
          </a:fillRef>
          <a:effectRef idx="0">
            <a:srgbClr val="FFFFFF"/>
          </a:effectRef>
          <a:fontRef idx="minor"/>
        </p:style>
        <p:txBody>
          <a:bodyPr lIns="81638" tIns="42452" rIns="81638" bIns="42452"/>
          <a:lstStyle/>
          <a:p>
            <a:pPr>
              <a:lnSpc>
                <a:spcPct val="100000"/>
              </a:lnSpc>
              <a:spcAft>
                <a:spcPts val="600"/>
              </a:spcAft>
            </a:pPr>
            <a:endParaRPr lang="pt-BR" sz="1633" spc="-1">
              <a:solidFill>
                <a:srgbClr val="000000"/>
              </a:solidFill>
              <a:uFill>
                <a:solidFill>
                  <a:srgbClr val="FFFFFF"/>
                </a:solidFill>
              </a:uFill>
              <a:latin typeface="Arial" panose="020B0604020202020204"/>
            </a:endParaRPr>
          </a:p>
          <a:p>
            <a:pPr>
              <a:lnSpc>
                <a:spcPct val="100000"/>
              </a:lnSpc>
              <a:spcAft>
                <a:spcPts val="600"/>
              </a:spcAft>
            </a:pPr>
            <a:endParaRPr lang="pt-BR" sz="1633" spc="-1">
              <a:solidFill>
                <a:srgbClr val="000000"/>
              </a:solidFill>
              <a:uFill>
                <a:solidFill>
                  <a:srgbClr val="FFFFFF"/>
                </a:solidFill>
              </a:uFill>
              <a:latin typeface="Arial" panose="020B0604020202020204"/>
            </a:endParaRPr>
          </a:p>
          <a:p>
            <a:pPr>
              <a:lnSpc>
                <a:spcPct val="100000"/>
              </a:lnSpc>
              <a:spcAft>
                <a:spcPts val="600"/>
              </a:spcAft>
            </a:pPr>
            <a:endParaRPr lang="pt-BR" sz="1633" spc="-1">
              <a:solidFill>
                <a:srgbClr val="000000"/>
              </a:solidFill>
              <a:uFill>
                <a:solidFill>
                  <a:srgbClr val="FFFFFF"/>
                </a:solidFill>
              </a:uFill>
              <a:latin typeface="Arial" panose="020B0604020202020204"/>
            </a:endParaRPr>
          </a:p>
        </p:txBody>
      </p:sp>
      <p:sp>
        <p:nvSpPr>
          <p:cNvPr id="549" name="CustomShape 2"/>
          <p:cNvSpPr/>
          <p:nvPr/>
        </p:nvSpPr>
        <p:spPr>
          <a:xfrm>
            <a:off x="609345" y="2543214"/>
            <a:ext cx="6341624" cy="3101910"/>
          </a:xfrm>
          <a:prstGeom prst="rect">
            <a:avLst/>
          </a:prstGeom>
          <a:noFill/>
          <a:ln>
            <a:noFill/>
          </a:ln>
        </p:spPr>
        <p:style>
          <a:lnRef idx="0">
            <a:srgbClr val="FFFFFF"/>
          </a:lnRef>
          <a:fillRef idx="0">
            <a:srgbClr val="FFFFFF"/>
          </a:fillRef>
          <a:effectRef idx="0">
            <a:srgbClr val="FFFFFF"/>
          </a:effectRef>
          <a:fontRef idx="minor"/>
        </p:style>
      </p:sp>
      <p:sp>
        <p:nvSpPr>
          <p:cNvPr id="554" name="TextShape 4"/>
          <p:cNvSpPr txBox="1"/>
          <p:nvPr/>
        </p:nvSpPr>
        <p:spPr>
          <a:xfrm>
            <a:off x="616137" y="640263"/>
            <a:ext cx="3683869" cy="134497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spc="-1" dirty="0">
                <a:effectLst>
                  <a:outerShdw blurRad="38100" dist="25400" dir="5400000" algn="ctr" rotWithShape="0">
                    <a:srgbClr val="6E747A">
                      <a:alpha val="43000"/>
                    </a:srgbClr>
                  </a:outerShdw>
                </a:effectLst>
                <a:uFill>
                  <a:solidFill>
                    <a:srgbClr val="FFFFFF"/>
                  </a:solidFill>
                </a:uFill>
                <a:latin typeface="+mj-lt"/>
                <a:ea typeface="+mj-ea"/>
                <a:cs typeface="+mj-cs"/>
              </a:rPr>
              <a:t>  O que é </a:t>
            </a:r>
            <a:r>
              <a:rPr lang="en-US" sz="3200" b="1" spc="-1" dirty="0" err="1">
                <a:effectLst>
                  <a:outerShdw blurRad="38100" dist="25400" dir="5400000" algn="ctr" rotWithShape="0">
                    <a:srgbClr val="6E747A">
                      <a:alpha val="43000"/>
                    </a:srgbClr>
                  </a:outerShdw>
                </a:effectLst>
                <a:uFill>
                  <a:solidFill>
                    <a:srgbClr val="FFFFFF"/>
                  </a:solidFill>
                </a:uFill>
                <a:latin typeface="+mj-lt"/>
                <a:ea typeface="+mj-ea"/>
                <a:cs typeface="+mj-cs"/>
              </a:rPr>
              <a:t>regulação</a:t>
            </a:r>
            <a:r>
              <a:rPr lang="en-US" sz="3200" b="1" spc="-1" dirty="0">
                <a:effectLst>
                  <a:outerShdw blurRad="38100" dist="25400" dir="5400000" algn="ctr" rotWithShape="0">
                    <a:srgbClr val="6E747A">
                      <a:alpha val="43000"/>
                    </a:srgbClr>
                  </a:outerShdw>
                </a:effectLst>
                <a:uFill>
                  <a:solidFill>
                    <a:srgbClr val="FFFFFF"/>
                  </a:solidFill>
                </a:uFill>
                <a:latin typeface="+mj-lt"/>
                <a:ea typeface="+mj-ea"/>
                <a:cs typeface="+mj-cs"/>
              </a:rPr>
              <a:t>?</a:t>
            </a:r>
          </a:p>
        </p:txBody>
      </p:sp>
      <p:sp>
        <p:nvSpPr>
          <p:cNvPr id="555" name="TextShape 5"/>
          <p:cNvSpPr txBox="1"/>
          <p:nvPr/>
        </p:nvSpPr>
        <p:spPr>
          <a:xfrm>
            <a:off x="616136" y="2121762"/>
            <a:ext cx="3683870" cy="362691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100" spc="-1" dirty="0" err="1">
                <a:effectLst>
                  <a:outerShdw blurRad="50800" dist="38100" dir="2700000" algn="tl" rotWithShape="0">
                    <a:prstClr val="black">
                      <a:alpha val="40000"/>
                    </a:prstClr>
                  </a:outerShdw>
                </a:effectLst>
                <a:uFill>
                  <a:solidFill>
                    <a:srgbClr val="FFFFFF"/>
                  </a:solidFill>
                </a:uFill>
              </a:rPr>
              <a:t>Todo</a:t>
            </a:r>
            <a:r>
              <a:rPr lang="en-US" sz="2100" spc="-1" dirty="0">
                <a:effectLst>
                  <a:outerShdw blurRad="50800" dist="38100" dir="2700000" algn="tl" rotWithShape="0">
                    <a:prstClr val="black">
                      <a:alpha val="40000"/>
                    </a:prstClr>
                  </a:outerShdw>
                </a:effectLst>
                <a:uFill>
                  <a:solidFill>
                    <a:srgbClr val="FFFFFF"/>
                  </a:solidFill>
                </a:uFill>
              </a:rPr>
              <a:t> e </a:t>
            </a:r>
            <a:r>
              <a:rPr lang="en-US" sz="2100" spc="-1" dirty="0" err="1">
                <a:effectLst>
                  <a:outerShdw blurRad="50800" dist="38100" dir="2700000" algn="tl" rotWithShape="0">
                    <a:prstClr val="black">
                      <a:alpha val="40000"/>
                    </a:prstClr>
                  </a:outerShdw>
                </a:effectLst>
                <a:uFill>
                  <a:solidFill>
                    <a:srgbClr val="FFFFFF"/>
                  </a:solidFill>
                </a:uFill>
              </a:rPr>
              <a:t>qualquer</a:t>
            </a:r>
            <a:r>
              <a:rPr lang="en-US" sz="2100" spc="-1" dirty="0">
                <a:effectLst>
                  <a:outerShdw blurRad="50800" dist="38100" dir="2700000" algn="tl" rotWithShape="0">
                    <a:prstClr val="black">
                      <a:alpha val="40000"/>
                    </a:prstClr>
                  </a:outerShdw>
                </a:effectLst>
                <a:uFill>
                  <a:solidFill>
                    <a:srgbClr val="FFFFFF"/>
                  </a:solidFill>
                </a:uFill>
              </a:rPr>
              <a:t> </a:t>
            </a:r>
            <a:r>
              <a:rPr lang="en-US" sz="2100" b="1" spc="-1" dirty="0" err="1">
                <a:effectLst>
                  <a:outerShdw blurRad="50800" dist="38100" dir="2700000" algn="tl" rotWithShape="0">
                    <a:prstClr val="black">
                      <a:alpha val="40000"/>
                    </a:prstClr>
                  </a:outerShdw>
                </a:effectLst>
                <a:uFill>
                  <a:solidFill>
                    <a:srgbClr val="FFFFFF"/>
                  </a:solidFill>
                </a:uFill>
              </a:rPr>
              <a:t>ato</a:t>
            </a:r>
            <a:r>
              <a:rPr lang="en-US" sz="2100" spc="-1" dirty="0">
                <a:effectLst>
                  <a:outerShdw blurRad="50800" dist="38100" dir="2700000" algn="tl" rotWithShape="0">
                    <a:prstClr val="black">
                      <a:alpha val="40000"/>
                    </a:prstClr>
                  </a:outerShdw>
                </a:effectLst>
                <a:uFill>
                  <a:solidFill>
                    <a:srgbClr val="FFFFFF"/>
                  </a:solidFill>
                </a:uFill>
              </a:rPr>
              <a:t> que </a:t>
            </a:r>
            <a:r>
              <a:rPr lang="en-US" sz="2100" b="1" spc="-1" dirty="0">
                <a:effectLst>
                  <a:outerShdw blurRad="50800" dist="38100" dir="2700000" algn="tl" rotWithShape="0">
                    <a:prstClr val="black">
                      <a:alpha val="40000"/>
                    </a:prstClr>
                  </a:outerShdw>
                </a:effectLst>
                <a:uFill>
                  <a:solidFill>
                    <a:srgbClr val="FFFFFF"/>
                  </a:solidFill>
                </a:uFill>
              </a:rPr>
              <a:t>discipline</a:t>
            </a:r>
            <a:r>
              <a:rPr lang="en-US" sz="2100" spc="-1" dirty="0">
                <a:effectLst>
                  <a:outerShdw blurRad="50800" dist="38100" dir="2700000" algn="tl" rotWithShape="0">
                    <a:prstClr val="black">
                      <a:alpha val="40000"/>
                    </a:prstClr>
                  </a:outerShdw>
                </a:effectLst>
                <a:uFill>
                  <a:solidFill>
                    <a:srgbClr val="FFFFFF"/>
                  </a:solidFill>
                </a:uFill>
              </a:rPr>
              <a:t> </a:t>
            </a:r>
            <a:r>
              <a:rPr lang="en-US" sz="2100" spc="-1" dirty="0" err="1">
                <a:effectLst>
                  <a:outerShdw blurRad="50800" dist="38100" dir="2700000" algn="tl" rotWithShape="0">
                    <a:prstClr val="black">
                      <a:alpha val="40000"/>
                    </a:prstClr>
                  </a:outerShdw>
                </a:effectLst>
                <a:uFill>
                  <a:solidFill>
                    <a:srgbClr val="FFFFFF"/>
                  </a:solidFill>
                </a:uFill>
              </a:rPr>
              <a:t>ou</a:t>
            </a:r>
            <a:r>
              <a:rPr lang="en-US" sz="2100" spc="-1" dirty="0">
                <a:effectLst>
                  <a:outerShdw blurRad="50800" dist="38100" dir="2700000" algn="tl" rotWithShape="0">
                    <a:prstClr val="black">
                      <a:alpha val="40000"/>
                    </a:prstClr>
                  </a:outerShdw>
                </a:effectLst>
                <a:uFill>
                  <a:solidFill>
                    <a:srgbClr val="FFFFFF"/>
                  </a:solidFill>
                </a:uFill>
              </a:rPr>
              <a:t> </a:t>
            </a:r>
            <a:r>
              <a:rPr lang="en-US" sz="2100" b="1" spc="-1" dirty="0">
                <a:effectLst>
                  <a:outerShdw blurRad="50800" dist="38100" dir="2700000" algn="tl" rotWithShape="0">
                    <a:prstClr val="black">
                      <a:alpha val="40000"/>
                    </a:prstClr>
                  </a:outerShdw>
                </a:effectLst>
                <a:uFill>
                  <a:solidFill>
                    <a:srgbClr val="FFFFFF"/>
                  </a:solidFill>
                </a:uFill>
              </a:rPr>
              <a:t>organize</a:t>
            </a:r>
            <a:r>
              <a:rPr lang="en-US" sz="2100" spc="-1" dirty="0">
                <a:effectLst>
                  <a:outerShdw blurRad="50800" dist="38100" dir="2700000" algn="tl" rotWithShape="0">
                    <a:prstClr val="black">
                      <a:alpha val="40000"/>
                    </a:prstClr>
                  </a:outerShdw>
                </a:effectLst>
                <a:uFill>
                  <a:solidFill>
                    <a:srgbClr val="FFFFFF"/>
                  </a:solidFill>
                </a:uFill>
              </a:rPr>
              <a:t> </a:t>
            </a:r>
            <a:r>
              <a:rPr lang="en-US" sz="2100" spc="-1" dirty="0" err="1">
                <a:effectLst>
                  <a:outerShdw blurRad="50800" dist="38100" dir="2700000" algn="tl" rotWithShape="0">
                    <a:prstClr val="black">
                      <a:alpha val="40000"/>
                    </a:prstClr>
                  </a:outerShdw>
                </a:effectLst>
                <a:uFill>
                  <a:solidFill>
                    <a:srgbClr val="FFFFFF"/>
                  </a:solidFill>
                </a:uFill>
              </a:rPr>
              <a:t>determinado</a:t>
            </a:r>
            <a:r>
              <a:rPr lang="en-US" sz="2100" spc="-1" dirty="0">
                <a:effectLst>
                  <a:outerShdw blurRad="50800" dist="38100" dir="2700000" algn="tl" rotWithShape="0">
                    <a:prstClr val="black">
                      <a:alpha val="40000"/>
                    </a:prstClr>
                  </a:outerShdw>
                </a:effectLst>
                <a:uFill>
                  <a:solidFill>
                    <a:srgbClr val="FFFFFF"/>
                  </a:solidFill>
                </a:uFill>
              </a:rPr>
              <a:t> </a:t>
            </a:r>
            <a:r>
              <a:rPr lang="en-US" sz="2100" b="1" spc="-1" dirty="0" err="1">
                <a:effectLst>
                  <a:outerShdw blurRad="50800" dist="38100" dir="2700000" algn="tl" rotWithShape="0">
                    <a:prstClr val="black">
                      <a:alpha val="40000"/>
                    </a:prstClr>
                  </a:outerShdw>
                </a:effectLst>
                <a:uFill>
                  <a:solidFill>
                    <a:srgbClr val="FFFFFF"/>
                  </a:solidFill>
                </a:uFill>
              </a:rPr>
              <a:t>serviço</a:t>
            </a:r>
            <a:r>
              <a:rPr lang="en-US" sz="2100" b="1" spc="-1" dirty="0">
                <a:effectLst>
                  <a:outerShdw blurRad="50800" dist="38100" dir="2700000" algn="tl" rotWithShape="0">
                    <a:prstClr val="black">
                      <a:alpha val="40000"/>
                    </a:prstClr>
                  </a:outerShdw>
                </a:effectLst>
                <a:uFill>
                  <a:solidFill>
                    <a:srgbClr val="FFFFFF"/>
                  </a:solidFill>
                </a:uFill>
              </a:rPr>
              <a:t> </a:t>
            </a:r>
            <a:r>
              <a:rPr lang="en-US" sz="2100" b="1" spc="-1" dirty="0" err="1">
                <a:effectLst>
                  <a:outerShdw blurRad="50800" dist="38100" dir="2700000" algn="tl" rotWithShape="0">
                    <a:prstClr val="black">
                      <a:alpha val="40000"/>
                    </a:prstClr>
                  </a:outerShdw>
                </a:effectLst>
                <a:uFill>
                  <a:solidFill>
                    <a:srgbClr val="FFFFFF"/>
                  </a:solidFill>
                </a:uFill>
              </a:rPr>
              <a:t>público</a:t>
            </a:r>
            <a:r>
              <a:rPr lang="en-US" sz="2100" spc="-1" dirty="0">
                <a:effectLst>
                  <a:outerShdw blurRad="50800" dist="38100" dir="2700000" algn="tl" rotWithShape="0">
                    <a:prstClr val="black">
                      <a:alpha val="40000"/>
                    </a:prstClr>
                  </a:outerShdw>
                </a:effectLst>
                <a:uFill>
                  <a:solidFill>
                    <a:srgbClr val="FFFFFF"/>
                  </a:solidFill>
                </a:uFill>
              </a:rPr>
              <a:t>, </a:t>
            </a:r>
            <a:r>
              <a:rPr lang="en-US" sz="2100" spc="-1" dirty="0" err="1">
                <a:effectLst>
                  <a:outerShdw blurRad="50800" dist="38100" dir="2700000" algn="tl" rotWithShape="0">
                    <a:prstClr val="black">
                      <a:alpha val="40000"/>
                    </a:prstClr>
                  </a:outerShdw>
                </a:effectLst>
                <a:uFill>
                  <a:solidFill>
                    <a:srgbClr val="FFFFFF"/>
                  </a:solidFill>
                </a:uFill>
              </a:rPr>
              <a:t>incluindo</a:t>
            </a:r>
            <a:r>
              <a:rPr lang="en-US" sz="2100" spc="-1" dirty="0">
                <a:effectLst>
                  <a:outerShdw blurRad="50800" dist="38100" dir="2700000" algn="tl" rotWithShape="0">
                    <a:prstClr val="black">
                      <a:alpha val="40000"/>
                    </a:prstClr>
                  </a:outerShdw>
                </a:effectLst>
                <a:uFill>
                  <a:solidFill>
                    <a:srgbClr val="FFFFFF"/>
                  </a:solidFill>
                </a:uFill>
              </a:rPr>
              <a:t> </a:t>
            </a:r>
            <a:r>
              <a:rPr lang="en-US" sz="2100" spc="-1" dirty="0" err="1">
                <a:effectLst>
                  <a:outerShdw blurRad="50800" dist="38100" dir="2700000" algn="tl" rotWithShape="0">
                    <a:prstClr val="black">
                      <a:alpha val="40000"/>
                    </a:prstClr>
                  </a:outerShdw>
                </a:effectLst>
                <a:uFill>
                  <a:solidFill>
                    <a:srgbClr val="FFFFFF"/>
                  </a:solidFill>
                </a:uFill>
              </a:rPr>
              <a:t>suas</a:t>
            </a:r>
            <a:r>
              <a:rPr lang="en-US" sz="2100" spc="-1" dirty="0">
                <a:effectLst>
                  <a:outerShdw blurRad="50800" dist="38100" dir="2700000" algn="tl" rotWithShape="0">
                    <a:prstClr val="black">
                      <a:alpha val="40000"/>
                    </a:prstClr>
                  </a:outerShdw>
                </a:effectLst>
                <a:uFill>
                  <a:solidFill>
                    <a:srgbClr val="FFFFFF"/>
                  </a:solidFill>
                </a:uFill>
              </a:rPr>
              <a:t> </a:t>
            </a:r>
            <a:r>
              <a:rPr lang="en-US" sz="2100" b="1" spc="-1" dirty="0" err="1">
                <a:effectLst>
                  <a:outerShdw blurRad="50800" dist="38100" dir="2700000" algn="tl" rotWithShape="0">
                    <a:prstClr val="black">
                      <a:alpha val="40000"/>
                    </a:prstClr>
                  </a:outerShdw>
                </a:effectLst>
                <a:uFill>
                  <a:solidFill>
                    <a:srgbClr val="FFFFFF"/>
                  </a:solidFill>
                </a:uFill>
              </a:rPr>
              <a:t>características</a:t>
            </a:r>
            <a:r>
              <a:rPr lang="en-US" sz="2100" spc="-1" dirty="0">
                <a:effectLst>
                  <a:outerShdw blurRad="50800" dist="38100" dir="2700000" algn="tl" rotWithShape="0">
                    <a:prstClr val="black">
                      <a:alpha val="40000"/>
                    </a:prstClr>
                  </a:outerShdw>
                </a:effectLst>
                <a:uFill>
                  <a:solidFill>
                    <a:srgbClr val="FFFFFF"/>
                  </a:solidFill>
                </a:uFill>
              </a:rPr>
              <a:t>, </a:t>
            </a:r>
            <a:r>
              <a:rPr lang="en-US" sz="2100" b="1" spc="-1" dirty="0" err="1">
                <a:effectLst>
                  <a:outerShdw blurRad="50800" dist="38100" dir="2700000" algn="tl" rotWithShape="0">
                    <a:prstClr val="black">
                      <a:alpha val="40000"/>
                    </a:prstClr>
                  </a:outerShdw>
                </a:effectLst>
                <a:uFill>
                  <a:solidFill>
                    <a:srgbClr val="FFFFFF"/>
                  </a:solidFill>
                </a:uFill>
              </a:rPr>
              <a:t>padrões</a:t>
            </a:r>
            <a:r>
              <a:rPr lang="en-US" sz="2100" b="1" spc="-1" dirty="0">
                <a:effectLst>
                  <a:outerShdw blurRad="50800" dist="38100" dir="2700000" algn="tl" rotWithShape="0">
                    <a:prstClr val="black">
                      <a:alpha val="40000"/>
                    </a:prstClr>
                  </a:outerShdw>
                </a:effectLst>
                <a:uFill>
                  <a:solidFill>
                    <a:srgbClr val="FFFFFF"/>
                  </a:solidFill>
                </a:uFill>
              </a:rPr>
              <a:t> de </a:t>
            </a:r>
            <a:r>
              <a:rPr lang="en-US" sz="2100" b="1" spc="-1" dirty="0" err="1">
                <a:effectLst>
                  <a:outerShdw blurRad="50800" dist="38100" dir="2700000" algn="tl" rotWithShape="0">
                    <a:prstClr val="black">
                      <a:alpha val="40000"/>
                    </a:prstClr>
                  </a:outerShdw>
                </a:effectLst>
                <a:uFill>
                  <a:solidFill>
                    <a:srgbClr val="FFFFFF"/>
                  </a:solidFill>
                </a:uFill>
              </a:rPr>
              <a:t>qualidade</a:t>
            </a:r>
            <a:r>
              <a:rPr lang="en-US" sz="2100" spc="-1" dirty="0">
                <a:effectLst>
                  <a:outerShdw blurRad="50800" dist="38100" dir="2700000" algn="tl" rotWithShape="0">
                    <a:prstClr val="black">
                      <a:alpha val="40000"/>
                    </a:prstClr>
                  </a:outerShdw>
                </a:effectLst>
                <a:uFill>
                  <a:solidFill>
                    <a:srgbClr val="FFFFFF"/>
                  </a:solidFill>
                </a:uFill>
              </a:rPr>
              <a:t>, </a:t>
            </a:r>
            <a:r>
              <a:rPr lang="en-US" sz="2100" b="1" spc="-1" dirty="0" err="1">
                <a:effectLst>
                  <a:outerShdw blurRad="50800" dist="38100" dir="2700000" algn="tl" rotWithShape="0">
                    <a:prstClr val="black">
                      <a:alpha val="40000"/>
                    </a:prstClr>
                  </a:outerShdw>
                </a:effectLst>
                <a:uFill>
                  <a:solidFill>
                    <a:srgbClr val="FFFFFF"/>
                  </a:solidFill>
                </a:uFill>
              </a:rPr>
              <a:t>impacto</a:t>
            </a:r>
            <a:r>
              <a:rPr lang="en-US" sz="2100" b="1" spc="-1" dirty="0">
                <a:effectLst>
                  <a:outerShdw blurRad="50800" dist="38100" dir="2700000" algn="tl" rotWithShape="0">
                    <a:prstClr val="black">
                      <a:alpha val="40000"/>
                    </a:prstClr>
                  </a:outerShdw>
                </a:effectLst>
                <a:uFill>
                  <a:solidFill>
                    <a:srgbClr val="FFFFFF"/>
                  </a:solidFill>
                </a:uFill>
              </a:rPr>
              <a:t> </a:t>
            </a:r>
            <a:r>
              <a:rPr lang="en-US" sz="2100" b="1" spc="-1" dirty="0" err="1">
                <a:effectLst>
                  <a:outerShdw blurRad="50800" dist="38100" dir="2700000" algn="tl" rotWithShape="0">
                    <a:prstClr val="black">
                      <a:alpha val="40000"/>
                    </a:prstClr>
                  </a:outerShdw>
                </a:effectLst>
                <a:uFill>
                  <a:solidFill>
                    <a:srgbClr val="FFFFFF"/>
                  </a:solidFill>
                </a:uFill>
              </a:rPr>
              <a:t>socioambiental</a:t>
            </a:r>
            <a:r>
              <a:rPr lang="en-US" sz="2100" spc="-1" dirty="0">
                <a:effectLst>
                  <a:outerShdw blurRad="50800" dist="38100" dir="2700000" algn="tl" rotWithShape="0">
                    <a:prstClr val="black">
                      <a:alpha val="40000"/>
                    </a:prstClr>
                  </a:outerShdw>
                </a:effectLst>
                <a:uFill>
                  <a:solidFill>
                    <a:srgbClr val="FFFFFF"/>
                  </a:solidFill>
                </a:uFill>
              </a:rPr>
              <a:t>, </a:t>
            </a:r>
            <a:r>
              <a:rPr lang="en-US" sz="2100" b="1" spc="-1" dirty="0" err="1">
                <a:effectLst>
                  <a:outerShdw blurRad="50800" dist="38100" dir="2700000" algn="tl" rotWithShape="0">
                    <a:prstClr val="black">
                      <a:alpha val="40000"/>
                    </a:prstClr>
                  </a:outerShdw>
                </a:effectLst>
                <a:uFill>
                  <a:solidFill>
                    <a:srgbClr val="FFFFFF"/>
                  </a:solidFill>
                </a:uFill>
              </a:rPr>
              <a:t>direitos</a:t>
            </a:r>
            <a:r>
              <a:rPr lang="en-US" sz="2100" b="1" spc="-1" dirty="0">
                <a:effectLst>
                  <a:outerShdw blurRad="50800" dist="38100" dir="2700000" algn="tl" rotWithShape="0">
                    <a:prstClr val="black">
                      <a:alpha val="40000"/>
                    </a:prstClr>
                  </a:outerShdw>
                </a:effectLst>
                <a:uFill>
                  <a:solidFill>
                    <a:srgbClr val="FFFFFF"/>
                  </a:solidFill>
                </a:uFill>
              </a:rPr>
              <a:t> e </a:t>
            </a:r>
            <a:r>
              <a:rPr lang="en-US" sz="2100" b="1" spc="-1" dirty="0" err="1">
                <a:effectLst>
                  <a:outerShdw blurRad="50800" dist="38100" dir="2700000" algn="tl" rotWithShape="0">
                    <a:prstClr val="black">
                      <a:alpha val="40000"/>
                    </a:prstClr>
                  </a:outerShdw>
                </a:effectLst>
                <a:uFill>
                  <a:solidFill>
                    <a:srgbClr val="FFFFFF"/>
                  </a:solidFill>
                </a:uFill>
              </a:rPr>
              <a:t>obrigações</a:t>
            </a:r>
            <a:r>
              <a:rPr lang="en-US" sz="2100" b="1" spc="-1" dirty="0">
                <a:effectLst>
                  <a:outerShdw blurRad="50800" dist="38100" dir="2700000" algn="tl" rotWithShape="0">
                    <a:prstClr val="black">
                      <a:alpha val="40000"/>
                    </a:prstClr>
                  </a:outerShdw>
                </a:effectLst>
                <a:uFill>
                  <a:solidFill>
                    <a:srgbClr val="FFFFFF"/>
                  </a:solidFill>
                </a:uFill>
              </a:rPr>
              <a:t> dos </a:t>
            </a:r>
            <a:r>
              <a:rPr lang="en-US" sz="2100" b="1" spc="-1" dirty="0" err="1">
                <a:effectLst>
                  <a:outerShdw blurRad="50800" dist="38100" dir="2700000" algn="tl" rotWithShape="0">
                    <a:prstClr val="black">
                      <a:alpha val="40000"/>
                    </a:prstClr>
                  </a:outerShdw>
                </a:effectLst>
                <a:uFill>
                  <a:solidFill>
                    <a:srgbClr val="FFFFFF"/>
                  </a:solidFill>
                </a:uFill>
              </a:rPr>
              <a:t>usuários</a:t>
            </a:r>
            <a:r>
              <a:rPr lang="en-US" sz="2100" b="1" spc="-1" dirty="0">
                <a:effectLst>
                  <a:outerShdw blurRad="50800" dist="38100" dir="2700000" algn="tl" rotWithShape="0">
                    <a:prstClr val="black">
                      <a:alpha val="40000"/>
                    </a:prstClr>
                  </a:outerShdw>
                </a:effectLst>
                <a:uFill>
                  <a:solidFill>
                    <a:srgbClr val="FFFFFF"/>
                  </a:solidFill>
                </a:uFill>
              </a:rPr>
              <a:t> e dos </a:t>
            </a:r>
            <a:r>
              <a:rPr lang="en-US" sz="2100" b="1" spc="-1" dirty="0" err="1">
                <a:effectLst>
                  <a:outerShdw blurRad="50800" dist="38100" dir="2700000" algn="tl" rotWithShape="0">
                    <a:prstClr val="black">
                      <a:alpha val="40000"/>
                    </a:prstClr>
                  </a:outerShdw>
                </a:effectLst>
                <a:uFill>
                  <a:solidFill>
                    <a:srgbClr val="FFFFFF"/>
                  </a:solidFill>
                </a:uFill>
              </a:rPr>
              <a:t>responsáveis</a:t>
            </a:r>
            <a:r>
              <a:rPr lang="en-US" sz="2100" b="1" spc="-1" dirty="0">
                <a:effectLst>
                  <a:outerShdw blurRad="50800" dist="38100" dir="2700000" algn="tl" rotWithShape="0">
                    <a:prstClr val="black">
                      <a:alpha val="40000"/>
                    </a:prstClr>
                  </a:outerShdw>
                </a:effectLst>
                <a:uFill>
                  <a:solidFill>
                    <a:srgbClr val="FFFFFF"/>
                  </a:solidFill>
                </a:uFill>
              </a:rPr>
              <a:t> </a:t>
            </a:r>
            <a:r>
              <a:rPr lang="en-US" sz="2100" b="1" spc="-1" dirty="0" err="1">
                <a:effectLst>
                  <a:outerShdw blurRad="50800" dist="38100" dir="2700000" algn="tl" rotWithShape="0">
                    <a:prstClr val="black">
                      <a:alpha val="40000"/>
                    </a:prstClr>
                  </a:outerShdw>
                </a:effectLst>
                <a:uFill>
                  <a:solidFill>
                    <a:srgbClr val="FFFFFF"/>
                  </a:solidFill>
                </a:uFill>
              </a:rPr>
              <a:t>por</a:t>
            </a:r>
            <a:r>
              <a:rPr lang="en-US" sz="2100" b="1" spc="-1" dirty="0">
                <a:effectLst>
                  <a:outerShdw blurRad="50800" dist="38100" dir="2700000" algn="tl" rotWithShape="0">
                    <a:prstClr val="black">
                      <a:alpha val="40000"/>
                    </a:prstClr>
                  </a:outerShdw>
                </a:effectLst>
                <a:uFill>
                  <a:solidFill>
                    <a:srgbClr val="FFFFFF"/>
                  </a:solidFill>
                </a:uFill>
              </a:rPr>
              <a:t> </a:t>
            </a:r>
            <a:r>
              <a:rPr lang="en-US" sz="2100" b="1" spc="-1" dirty="0" err="1">
                <a:effectLst>
                  <a:outerShdw blurRad="50800" dist="38100" dir="2700000" algn="tl" rotWithShape="0">
                    <a:prstClr val="black">
                      <a:alpha val="40000"/>
                    </a:prstClr>
                  </a:outerShdw>
                </a:effectLst>
                <a:uFill>
                  <a:solidFill>
                    <a:srgbClr val="FFFFFF"/>
                  </a:solidFill>
                </a:uFill>
              </a:rPr>
              <a:t>sua</a:t>
            </a:r>
            <a:r>
              <a:rPr lang="en-US" sz="2100" b="1" spc="-1" dirty="0">
                <a:effectLst>
                  <a:outerShdw blurRad="50800" dist="38100" dir="2700000" algn="tl" rotWithShape="0">
                    <a:prstClr val="black">
                      <a:alpha val="40000"/>
                    </a:prstClr>
                  </a:outerShdw>
                </a:effectLst>
                <a:uFill>
                  <a:solidFill>
                    <a:srgbClr val="FFFFFF"/>
                  </a:solidFill>
                </a:uFill>
              </a:rPr>
              <a:t> </a:t>
            </a:r>
            <a:r>
              <a:rPr lang="en-US" sz="2100" b="1" spc="-1" dirty="0" err="1">
                <a:effectLst>
                  <a:outerShdw blurRad="50800" dist="38100" dir="2700000" algn="tl" rotWithShape="0">
                    <a:prstClr val="black">
                      <a:alpha val="40000"/>
                    </a:prstClr>
                  </a:outerShdw>
                </a:effectLst>
                <a:uFill>
                  <a:solidFill>
                    <a:srgbClr val="FFFFFF"/>
                  </a:solidFill>
                </a:uFill>
              </a:rPr>
              <a:t>oferta</a:t>
            </a:r>
            <a:r>
              <a:rPr lang="en-US" sz="2100" b="1" spc="-1" dirty="0">
                <a:effectLst>
                  <a:outerShdw blurRad="50800" dist="38100" dir="2700000" algn="tl" rotWithShape="0">
                    <a:prstClr val="black">
                      <a:alpha val="40000"/>
                    </a:prstClr>
                  </a:outerShdw>
                </a:effectLst>
                <a:uFill>
                  <a:solidFill>
                    <a:srgbClr val="FFFFFF"/>
                  </a:solidFill>
                </a:uFill>
              </a:rPr>
              <a:t> </a:t>
            </a:r>
            <a:r>
              <a:rPr lang="en-US" sz="2100" b="1" spc="-1" dirty="0" err="1">
                <a:effectLst>
                  <a:outerShdw blurRad="50800" dist="38100" dir="2700000" algn="tl" rotWithShape="0">
                    <a:prstClr val="black">
                      <a:alpha val="40000"/>
                    </a:prstClr>
                  </a:outerShdw>
                </a:effectLst>
                <a:uFill>
                  <a:solidFill>
                    <a:srgbClr val="FFFFFF"/>
                  </a:solidFill>
                </a:uFill>
              </a:rPr>
              <a:t>ou</a:t>
            </a:r>
            <a:r>
              <a:rPr lang="en-US" sz="2100" b="1" spc="-1" dirty="0">
                <a:effectLst>
                  <a:outerShdw blurRad="50800" dist="38100" dir="2700000" algn="tl" rotWithShape="0">
                    <a:prstClr val="black">
                      <a:alpha val="40000"/>
                    </a:prstClr>
                  </a:outerShdw>
                </a:effectLst>
                <a:uFill>
                  <a:solidFill>
                    <a:srgbClr val="FFFFFF"/>
                  </a:solidFill>
                </a:uFill>
              </a:rPr>
              <a:t> </a:t>
            </a:r>
            <a:r>
              <a:rPr lang="en-US" sz="2100" b="1" spc="-1" dirty="0" err="1">
                <a:effectLst>
                  <a:outerShdw blurRad="50800" dist="38100" dir="2700000" algn="tl" rotWithShape="0">
                    <a:prstClr val="black">
                      <a:alpha val="40000"/>
                    </a:prstClr>
                  </a:outerShdw>
                </a:effectLst>
                <a:uFill>
                  <a:solidFill>
                    <a:srgbClr val="FFFFFF"/>
                  </a:solidFill>
                </a:uFill>
              </a:rPr>
              <a:t>prestação</a:t>
            </a:r>
            <a:r>
              <a:rPr lang="en-US" sz="2100" b="1" spc="-1" dirty="0">
                <a:effectLst>
                  <a:outerShdw blurRad="50800" dist="38100" dir="2700000" algn="tl" rotWithShape="0">
                    <a:prstClr val="black">
                      <a:alpha val="40000"/>
                    </a:prstClr>
                  </a:outerShdw>
                </a:effectLst>
                <a:uFill>
                  <a:solidFill>
                    <a:srgbClr val="FFFFFF"/>
                  </a:solidFill>
                </a:uFill>
              </a:rPr>
              <a:t> e </a:t>
            </a:r>
            <a:r>
              <a:rPr lang="en-US" sz="2100" b="1" spc="-1" dirty="0" err="1">
                <a:effectLst>
                  <a:outerShdw blurRad="50800" dist="38100" dir="2700000" algn="tl" rotWithShape="0">
                    <a:prstClr val="black">
                      <a:alpha val="40000"/>
                    </a:prstClr>
                  </a:outerShdw>
                </a:effectLst>
                <a:uFill>
                  <a:solidFill>
                    <a:srgbClr val="FFFFFF"/>
                  </a:solidFill>
                </a:uFill>
              </a:rPr>
              <a:t>fixação</a:t>
            </a:r>
            <a:r>
              <a:rPr lang="en-US" sz="2100" spc="-1" dirty="0">
                <a:effectLst>
                  <a:outerShdw blurRad="50800" dist="38100" dir="2700000" algn="tl" rotWithShape="0">
                    <a:prstClr val="black">
                      <a:alpha val="40000"/>
                    </a:prstClr>
                  </a:outerShdw>
                </a:effectLst>
                <a:uFill>
                  <a:solidFill>
                    <a:srgbClr val="FFFFFF"/>
                  </a:solidFill>
                </a:uFill>
              </a:rPr>
              <a:t> e </a:t>
            </a:r>
            <a:r>
              <a:rPr lang="en-US" sz="2100" b="1" spc="-1" dirty="0" err="1">
                <a:effectLst>
                  <a:outerShdw blurRad="50800" dist="38100" dir="2700000" algn="tl" rotWithShape="0">
                    <a:prstClr val="black">
                      <a:alpha val="40000"/>
                    </a:prstClr>
                  </a:outerShdw>
                </a:effectLst>
                <a:uFill>
                  <a:solidFill>
                    <a:srgbClr val="FFFFFF"/>
                  </a:solidFill>
                </a:uFill>
              </a:rPr>
              <a:t>revisão</a:t>
            </a:r>
            <a:r>
              <a:rPr lang="en-US" sz="2100" b="1" spc="-1" dirty="0">
                <a:effectLst>
                  <a:outerShdw blurRad="50800" dist="38100" dir="2700000" algn="tl" rotWithShape="0">
                    <a:prstClr val="black">
                      <a:alpha val="40000"/>
                    </a:prstClr>
                  </a:outerShdw>
                </a:effectLst>
                <a:uFill>
                  <a:solidFill>
                    <a:srgbClr val="FFFFFF"/>
                  </a:solidFill>
                </a:uFill>
              </a:rPr>
              <a:t> do valor de </a:t>
            </a:r>
            <a:r>
              <a:rPr lang="en-US" sz="2100" b="1" spc="-1" dirty="0" err="1">
                <a:effectLst>
                  <a:outerShdw blurRad="50800" dist="38100" dir="2700000" algn="tl" rotWithShape="0">
                    <a:prstClr val="black">
                      <a:alpha val="40000"/>
                    </a:prstClr>
                  </a:outerShdw>
                </a:effectLst>
                <a:uFill>
                  <a:solidFill>
                    <a:srgbClr val="FFFFFF"/>
                  </a:solidFill>
                </a:uFill>
              </a:rPr>
              <a:t>tarifas</a:t>
            </a:r>
            <a:r>
              <a:rPr lang="en-US" sz="2100" spc="-1" dirty="0">
                <a:effectLst>
                  <a:outerShdw blurRad="50800" dist="38100" dir="2700000" algn="tl" rotWithShape="0">
                    <a:prstClr val="black">
                      <a:alpha val="40000"/>
                    </a:prstClr>
                  </a:outerShdw>
                </a:effectLst>
                <a:uFill>
                  <a:solidFill>
                    <a:srgbClr val="FFFFFF"/>
                  </a:solidFill>
                </a:uFill>
              </a:rPr>
              <a:t> e outros </a:t>
            </a:r>
            <a:r>
              <a:rPr lang="en-US" sz="2100" b="1" spc="-1" dirty="0" err="1">
                <a:effectLst>
                  <a:outerShdw blurRad="50800" dist="38100" dir="2700000" algn="tl" rotWithShape="0">
                    <a:prstClr val="black">
                      <a:alpha val="40000"/>
                    </a:prstClr>
                  </a:outerShdw>
                </a:effectLst>
                <a:uFill>
                  <a:solidFill>
                    <a:srgbClr val="FFFFFF"/>
                  </a:solidFill>
                </a:uFill>
              </a:rPr>
              <a:t>preços</a:t>
            </a:r>
            <a:r>
              <a:rPr lang="en-US" sz="2100" b="1" spc="-1" dirty="0">
                <a:effectLst>
                  <a:outerShdw blurRad="50800" dist="38100" dir="2700000" algn="tl" rotWithShape="0">
                    <a:prstClr val="black">
                      <a:alpha val="40000"/>
                    </a:prstClr>
                  </a:outerShdw>
                </a:effectLst>
                <a:uFill>
                  <a:solidFill>
                    <a:srgbClr val="FFFFFF"/>
                  </a:solidFill>
                </a:uFill>
              </a:rPr>
              <a:t> </a:t>
            </a:r>
            <a:r>
              <a:rPr lang="en-US" sz="2100" b="1" spc="-1" dirty="0" err="1">
                <a:effectLst>
                  <a:outerShdw blurRad="50800" dist="38100" dir="2700000" algn="tl" rotWithShape="0">
                    <a:prstClr val="black">
                      <a:alpha val="40000"/>
                    </a:prstClr>
                  </a:outerShdw>
                </a:effectLst>
                <a:uFill>
                  <a:solidFill>
                    <a:srgbClr val="FFFFFF"/>
                  </a:solidFill>
                </a:uFill>
              </a:rPr>
              <a:t>públicos</a:t>
            </a:r>
            <a:r>
              <a:rPr lang="en-US" sz="2100" b="1" spc="-1" dirty="0">
                <a:effectLst>
                  <a:outerShdw blurRad="50800" dist="38100" dir="2700000" algn="tl" rotWithShape="0">
                    <a:prstClr val="black">
                      <a:alpha val="40000"/>
                    </a:prstClr>
                  </a:outerShdw>
                </a:effectLst>
                <a:uFill>
                  <a:solidFill>
                    <a:srgbClr val="FFFFFF"/>
                  </a:solidFill>
                </a:uFill>
              </a:rPr>
              <a:t>. (</a:t>
            </a:r>
            <a:r>
              <a:rPr lang="en-US" sz="2100" b="1" spc="-1" dirty="0" err="1">
                <a:effectLst>
                  <a:outerShdw blurRad="50800" dist="38100" dir="2700000" algn="tl" rotWithShape="0">
                    <a:prstClr val="black">
                      <a:alpha val="40000"/>
                    </a:prstClr>
                  </a:outerShdw>
                </a:effectLst>
                <a:uFill>
                  <a:solidFill>
                    <a:srgbClr val="FFFFFF"/>
                  </a:solidFill>
                </a:uFill>
              </a:rPr>
              <a:t>Decreto</a:t>
            </a:r>
            <a:r>
              <a:rPr lang="en-US" sz="2100" b="1" spc="-1" dirty="0">
                <a:effectLst>
                  <a:outerShdw blurRad="50800" dist="38100" dir="2700000" algn="tl" rotWithShape="0">
                    <a:prstClr val="black">
                      <a:alpha val="40000"/>
                    </a:prstClr>
                  </a:outerShdw>
                </a:effectLst>
                <a:uFill>
                  <a:solidFill>
                    <a:srgbClr val="FFFFFF"/>
                  </a:solidFill>
                </a:uFill>
              </a:rPr>
              <a:t> Federal nº 7.217/2010)</a:t>
            </a:r>
          </a:p>
        </p:txBody>
      </p:sp>
    </p:spTree>
    <p:extLst>
      <p:ext uri="{BB962C8B-B14F-4D97-AF65-F5344CB8AC3E}">
        <p14:creationId xmlns:p14="http://schemas.microsoft.com/office/powerpoint/2010/main" val="3873659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459"/>
          <p:cNvPicPr/>
          <p:nvPr/>
        </p:nvPicPr>
        <p:blipFill>
          <a:blip r:embed="rId2"/>
          <a:stretch>
            <a:fillRect/>
          </a:stretch>
        </p:blipFill>
        <p:spPr>
          <a:xfrm>
            <a:off x="603504" y="2299518"/>
            <a:ext cx="2269998" cy="957591"/>
          </a:xfrm>
          <a:prstGeom prst="rect">
            <a:avLst/>
          </a:prstGeom>
          <a:effectLst/>
        </p:spPr>
      </p:pic>
      <p:pic>
        <p:nvPicPr>
          <p:cNvPr id="7" name="Imagem 6148"/>
          <p:cNvPicPr/>
          <p:nvPr/>
        </p:nvPicPr>
        <p:blipFill>
          <a:blip r:embed="rId3"/>
          <a:stretch>
            <a:fillRect/>
          </a:stretch>
        </p:blipFill>
        <p:spPr>
          <a:xfrm>
            <a:off x="603504" y="4732445"/>
            <a:ext cx="2269997" cy="564999"/>
          </a:xfrm>
          <a:prstGeom prst="rect">
            <a:avLst/>
          </a:prstGeom>
        </p:spPr>
      </p:pic>
      <p:pic>
        <p:nvPicPr>
          <p:cNvPr id="9" name="Picture 3" descr="Z:\Documentos\2018\48º Congresso da Assemae\Peças Gráficas\Template Power Point\banner 730x124 (2) - Cópia.jpg">
            <a:extLst>
              <a:ext uri="{FF2B5EF4-FFF2-40B4-BE49-F238E27FC236}">
                <a16:creationId xmlns:a16="http://schemas.microsoft.com/office/drawing/2014/main" id="{A78CB395-0764-40A2-B350-8AD9323C70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9" cy="1052735"/>
          </a:xfrm>
          <a:prstGeom prst="rect">
            <a:avLst/>
          </a:prstGeom>
          <a:noFill/>
          <a:extLst>
            <a:ext uri="{909E8E84-426E-40DD-AFC4-6F175D3DCCD1}">
              <a14:hiddenFill xmlns:a14="http://schemas.microsoft.com/office/drawing/2010/main">
                <a:solidFill>
                  <a:srgbClr val="FFFFFF"/>
                </a:solidFill>
              </a14:hiddenFill>
            </a:ext>
          </a:extLst>
        </p:spPr>
      </p:pic>
      <p:sp>
        <p:nvSpPr>
          <p:cNvPr id="564" name="TextShape 1"/>
          <p:cNvSpPr txBox="1"/>
          <p:nvPr/>
        </p:nvSpPr>
        <p:spPr>
          <a:xfrm>
            <a:off x="4309972" y="1069656"/>
            <a:ext cx="4817137" cy="141929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spc="-1" dirty="0" err="1">
                <a:effectLst>
                  <a:outerShdw blurRad="50800" dist="38100" dir="2700000" algn="tl" rotWithShape="0">
                    <a:prstClr val="black">
                      <a:alpha val="40000"/>
                    </a:prstClr>
                  </a:outerShdw>
                </a:effectLst>
                <a:uFill>
                  <a:solidFill>
                    <a:srgbClr val="FFFFFF"/>
                  </a:solidFill>
                </a:uFill>
                <a:latin typeface="+mj-lt"/>
                <a:ea typeface="+mj-ea"/>
                <a:cs typeface="+mj-cs"/>
              </a:rPr>
              <a:t>Quem</a:t>
            </a:r>
            <a:r>
              <a:rPr lang="en-US" sz="4400" spc="-1" dirty="0">
                <a:effectLst>
                  <a:outerShdw blurRad="50800" dist="38100" dir="2700000" algn="tl" rotWithShape="0">
                    <a:prstClr val="black">
                      <a:alpha val="40000"/>
                    </a:prstClr>
                  </a:outerShdw>
                </a:effectLst>
                <a:uFill>
                  <a:solidFill>
                    <a:srgbClr val="FFFFFF"/>
                  </a:solidFill>
                </a:uFill>
                <a:latin typeface="+mj-lt"/>
                <a:ea typeface="+mj-ea"/>
                <a:cs typeface="+mj-cs"/>
              </a:rPr>
              <a:t> </a:t>
            </a:r>
            <a:r>
              <a:rPr lang="en-US" sz="4400" spc="-1" dirty="0" err="1">
                <a:effectLst>
                  <a:outerShdw blurRad="50800" dist="38100" dir="2700000" algn="tl" rotWithShape="0">
                    <a:prstClr val="black">
                      <a:alpha val="40000"/>
                    </a:prstClr>
                  </a:outerShdw>
                </a:effectLst>
                <a:uFill>
                  <a:solidFill>
                    <a:srgbClr val="FFFFFF"/>
                  </a:solidFill>
                </a:uFill>
                <a:latin typeface="+mj-lt"/>
                <a:ea typeface="+mj-ea"/>
                <a:cs typeface="+mj-cs"/>
              </a:rPr>
              <a:t>regula</a:t>
            </a:r>
            <a:r>
              <a:rPr lang="en-US" sz="4400" spc="-1" dirty="0">
                <a:effectLst>
                  <a:outerShdw blurRad="50800" dist="38100" dir="2700000" algn="tl" rotWithShape="0">
                    <a:prstClr val="black">
                      <a:alpha val="40000"/>
                    </a:prstClr>
                  </a:outerShdw>
                </a:effectLst>
                <a:uFill>
                  <a:solidFill>
                    <a:srgbClr val="FFFFFF"/>
                  </a:solidFill>
                </a:uFill>
                <a:latin typeface="+mj-lt"/>
                <a:ea typeface="+mj-ea"/>
                <a:cs typeface="+mj-cs"/>
              </a:rPr>
              <a:t>?</a:t>
            </a:r>
          </a:p>
        </p:txBody>
      </p:sp>
      <p:sp>
        <p:nvSpPr>
          <p:cNvPr id="565" name="TextShape 2"/>
          <p:cNvSpPr txBox="1"/>
          <p:nvPr/>
        </p:nvSpPr>
        <p:spPr>
          <a:xfrm>
            <a:off x="3837658" y="2564904"/>
            <a:ext cx="4817138" cy="375646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u="sng" spc="-1" dirty="0" err="1">
                <a:effectLst>
                  <a:outerShdw blurRad="50800" dist="38100" dir="2700000" algn="tl" rotWithShape="0">
                    <a:prstClr val="black">
                      <a:alpha val="40000"/>
                    </a:prstClr>
                  </a:outerShdw>
                </a:effectLst>
                <a:uFill>
                  <a:solidFill>
                    <a:srgbClr val="FFFFFF"/>
                  </a:solidFill>
                </a:uFill>
              </a:rPr>
              <a:t>Entidade</a:t>
            </a:r>
            <a:r>
              <a:rPr lang="en-US" sz="2400" u="sng" spc="-1" dirty="0">
                <a:effectLst>
                  <a:outerShdw blurRad="50800" dist="38100" dir="2700000" algn="tl" rotWithShape="0">
                    <a:prstClr val="black">
                      <a:alpha val="40000"/>
                    </a:prstClr>
                  </a:outerShdw>
                </a:effectLst>
                <a:uFill>
                  <a:solidFill>
                    <a:srgbClr val="FFFFFF"/>
                  </a:solidFill>
                </a:uFill>
              </a:rPr>
              <a:t> </a:t>
            </a:r>
            <a:r>
              <a:rPr lang="en-US" sz="2400" u="sng" spc="-1" dirty="0" err="1">
                <a:effectLst>
                  <a:outerShdw blurRad="50800" dist="38100" dir="2700000" algn="tl" rotWithShape="0">
                    <a:prstClr val="black">
                      <a:alpha val="40000"/>
                    </a:prstClr>
                  </a:outerShdw>
                </a:effectLst>
                <a:uFill>
                  <a:solidFill>
                    <a:srgbClr val="FFFFFF"/>
                  </a:solidFill>
                </a:uFill>
              </a:rPr>
              <a:t>reguladora</a:t>
            </a:r>
            <a:r>
              <a:rPr lang="en-US" sz="2400" u="sng" spc="-1" dirty="0">
                <a:effectLst>
                  <a:outerShdw blurRad="50800" dist="38100" dir="2700000" algn="tl" rotWithShape="0">
                    <a:prstClr val="black">
                      <a:alpha val="40000"/>
                    </a:prstClr>
                  </a:outerShdw>
                </a:effectLst>
                <a:uFill>
                  <a:solidFill>
                    <a:srgbClr val="FFFFFF"/>
                  </a:solidFill>
                </a:uFill>
              </a:rPr>
              <a:t> </a:t>
            </a:r>
            <a:r>
              <a:rPr lang="en-US" sz="2400" u="sng" spc="-1" dirty="0" err="1">
                <a:effectLst>
                  <a:outerShdw blurRad="50800" dist="38100" dir="2700000" algn="tl" rotWithShape="0">
                    <a:prstClr val="black">
                      <a:alpha val="40000"/>
                    </a:prstClr>
                  </a:outerShdw>
                </a:effectLst>
                <a:uFill>
                  <a:solidFill>
                    <a:srgbClr val="FFFFFF"/>
                  </a:solidFill>
                </a:uFill>
              </a:rPr>
              <a:t>ou</a:t>
            </a:r>
            <a:r>
              <a:rPr lang="en-US" sz="2400" u="sng" spc="-1" dirty="0">
                <a:effectLst>
                  <a:outerShdw blurRad="50800" dist="38100" dir="2700000" algn="tl" rotWithShape="0">
                    <a:prstClr val="black">
                      <a:alpha val="40000"/>
                    </a:prstClr>
                  </a:outerShdw>
                </a:effectLst>
                <a:uFill>
                  <a:solidFill>
                    <a:srgbClr val="FFFFFF"/>
                  </a:solidFill>
                </a:uFill>
              </a:rPr>
              <a:t> </a:t>
            </a:r>
            <a:r>
              <a:rPr lang="en-US" sz="2400" u="sng" spc="-1" dirty="0" err="1">
                <a:effectLst>
                  <a:outerShdw blurRad="50800" dist="38100" dir="2700000" algn="tl" rotWithShape="0">
                    <a:prstClr val="black">
                      <a:alpha val="40000"/>
                    </a:prstClr>
                  </a:outerShdw>
                </a:effectLst>
                <a:uFill>
                  <a:solidFill>
                    <a:srgbClr val="FFFFFF"/>
                  </a:solidFill>
                </a:uFill>
              </a:rPr>
              <a:t>regulador</a:t>
            </a:r>
            <a:r>
              <a:rPr lang="en-US" sz="2400" spc="-1" dirty="0">
                <a:effectLst>
                  <a:outerShdw blurRad="50800" dist="38100" dir="2700000" algn="tl" rotWithShape="0">
                    <a:prstClr val="black">
                      <a:alpha val="40000"/>
                    </a:prstClr>
                  </a:outerShdw>
                </a:effectLst>
                <a:uFill>
                  <a:solidFill>
                    <a:srgbClr val="FFFFFF"/>
                  </a:solidFill>
                </a:uFill>
              </a:rPr>
              <a:t>: </a:t>
            </a:r>
            <a:r>
              <a:rPr lang="en-US" sz="2400" b="1" spc="-1" dirty="0" err="1">
                <a:effectLst>
                  <a:outerShdw blurRad="50800" dist="38100" dir="2700000" algn="tl" rotWithShape="0">
                    <a:prstClr val="black">
                      <a:alpha val="40000"/>
                    </a:prstClr>
                  </a:outerShdw>
                </a:effectLst>
                <a:uFill>
                  <a:solidFill>
                    <a:srgbClr val="FFFFFF"/>
                  </a:solidFill>
                </a:uFill>
              </a:rPr>
              <a:t>agência</a:t>
            </a:r>
            <a:r>
              <a:rPr lang="en-US" sz="2400" b="1" spc="-1" dirty="0">
                <a:effectLst>
                  <a:outerShdw blurRad="50800" dist="38100" dir="2700000" algn="tl" rotWithShape="0">
                    <a:prstClr val="black">
                      <a:alpha val="40000"/>
                    </a:prstClr>
                  </a:outerShdw>
                </a:effectLst>
                <a:uFill>
                  <a:solidFill>
                    <a:srgbClr val="FFFFFF"/>
                  </a:solidFill>
                </a:uFill>
              </a:rPr>
              <a:t> </a:t>
            </a:r>
            <a:r>
              <a:rPr lang="en-US" sz="2400" b="1" spc="-1" dirty="0" err="1">
                <a:effectLst>
                  <a:outerShdw blurRad="50800" dist="38100" dir="2700000" algn="tl" rotWithShape="0">
                    <a:prstClr val="black">
                      <a:alpha val="40000"/>
                    </a:prstClr>
                  </a:outerShdw>
                </a:effectLst>
                <a:uFill>
                  <a:solidFill>
                    <a:srgbClr val="FFFFFF"/>
                  </a:solidFill>
                </a:uFill>
              </a:rPr>
              <a:t>reguladora</a:t>
            </a:r>
            <a:r>
              <a:rPr lang="en-US" sz="2400" spc="-1" dirty="0">
                <a:effectLst>
                  <a:outerShdw blurRad="50800" dist="38100" dir="2700000" algn="tl" rotWithShape="0">
                    <a:prstClr val="black">
                      <a:alpha val="40000"/>
                    </a:prstClr>
                  </a:outerShdw>
                </a:effectLst>
                <a:uFill>
                  <a:solidFill>
                    <a:srgbClr val="FFFFFF"/>
                  </a:solidFill>
                </a:uFill>
              </a:rPr>
              <a:t>, </a:t>
            </a:r>
            <a:r>
              <a:rPr lang="en-US" sz="2400" b="1" spc="-1" dirty="0" err="1">
                <a:effectLst>
                  <a:outerShdw blurRad="50800" dist="38100" dir="2700000" algn="tl" rotWithShape="0">
                    <a:prstClr val="black">
                      <a:alpha val="40000"/>
                    </a:prstClr>
                  </a:outerShdw>
                </a:effectLst>
                <a:uFill>
                  <a:solidFill>
                    <a:srgbClr val="FFFFFF"/>
                  </a:solidFill>
                </a:uFill>
              </a:rPr>
              <a:t>consórcio</a:t>
            </a:r>
            <a:r>
              <a:rPr lang="en-US" sz="2400" b="1" spc="-1" dirty="0">
                <a:effectLst>
                  <a:outerShdw blurRad="50800" dist="38100" dir="2700000" algn="tl" rotWithShape="0">
                    <a:prstClr val="black">
                      <a:alpha val="40000"/>
                    </a:prstClr>
                  </a:outerShdw>
                </a:effectLst>
                <a:uFill>
                  <a:solidFill>
                    <a:srgbClr val="FFFFFF"/>
                  </a:solidFill>
                </a:uFill>
              </a:rPr>
              <a:t> </a:t>
            </a:r>
            <a:r>
              <a:rPr lang="en-US" sz="2400" b="1" spc="-1" dirty="0" err="1">
                <a:effectLst>
                  <a:outerShdw blurRad="50800" dist="38100" dir="2700000" algn="tl" rotWithShape="0">
                    <a:prstClr val="black">
                      <a:alpha val="40000"/>
                    </a:prstClr>
                  </a:outerShdw>
                </a:effectLst>
                <a:uFill>
                  <a:solidFill>
                    <a:srgbClr val="FFFFFF"/>
                  </a:solidFill>
                </a:uFill>
              </a:rPr>
              <a:t>público</a:t>
            </a:r>
            <a:r>
              <a:rPr lang="en-US" sz="2400" b="1" spc="-1" dirty="0">
                <a:effectLst>
                  <a:outerShdw blurRad="50800" dist="38100" dir="2700000" algn="tl" rotWithShape="0">
                    <a:prstClr val="black">
                      <a:alpha val="40000"/>
                    </a:prstClr>
                  </a:outerShdw>
                </a:effectLst>
                <a:uFill>
                  <a:solidFill>
                    <a:srgbClr val="FFFFFF"/>
                  </a:solidFill>
                </a:uFill>
              </a:rPr>
              <a:t> de </a:t>
            </a:r>
            <a:r>
              <a:rPr lang="en-US" sz="2400" b="1" spc="-1" dirty="0" err="1">
                <a:effectLst>
                  <a:outerShdw blurRad="50800" dist="38100" dir="2700000" algn="tl" rotWithShape="0">
                    <a:prstClr val="black">
                      <a:alpha val="40000"/>
                    </a:prstClr>
                  </a:outerShdw>
                </a:effectLst>
                <a:uFill>
                  <a:solidFill>
                    <a:srgbClr val="FFFFFF"/>
                  </a:solidFill>
                </a:uFill>
              </a:rPr>
              <a:t>regulação</a:t>
            </a:r>
            <a:r>
              <a:rPr lang="en-US" sz="2400" spc="-1" dirty="0">
                <a:effectLst>
                  <a:outerShdw blurRad="50800" dist="38100" dir="2700000" algn="tl" rotWithShape="0">
                    <a:prstClr val="black">
                      <a:alpha val="40000"/>
                    </a:prstClr>
                  </a:outerShdw>
                </a:effectLst>
                <a:uFill>
                  <a:solidFill>
                    <a:srgbClr val="FFFFFF"/>
                  </a:solidFill>
                </a:uFill>
              </a:rPr>
              <a:t>, </a:t>
            </a:r>
            <a:r>
              <a:rPr lang="en-US" sz="2400" b="1" spc="-1" dirty="0" err="1">
                <a:effectLst>
                  <a:outerShdw blurRad="50800" dist="38100" dir="2700000" algn="tl" rotWithShape="0">
                    <a:prstClr val="black">
                      <a:alpha val="40000"/>
                    </a:prstClr>
                  </a:outerShdw>
                </a:effectLst>
                <a:uFill>
                  <a:solidFill>
                    <a:srgbClr val="FFFFFF"/>
                  </a:solidFill>
                </a:uFill>
              </a:rPr>
              <a:t>autoridade</a:t>
            </a:r>
            <a:r>
              <a:rPr lang="en-US" sz="2400" b="1" spc="-1" dirty="0">
                <a:effectLst>
                  <a:outerShdw blurRad="50800" dist="38100" dir="2700000" algn="tl" rotWithShape="0">
                    <a:prstClr val="black">
                      <a:alpha val="40000"/>
                    </a:prstClr>
                  </a:outerShdw>
                </a:effectLst>
                <a:uFill>
                  <a:solidFill>
                    <a:srgbClr val="FFFFFF"/>
                  </a:solidFill>
                </a:uFill>
              </a:rPr>
              <a:t> </a:t>
            </a:r>
            <a:r>
              <a:rPr lang="en-US" sz="2400" b="1" spc="-1" dirty="0" err="1">
                <a:effectLst>
                  <a:outerShdw blurRad="50800" dist="38100" dir="2700000" algn="tl" rotWithShape="0">
                    <a:prstClr val="black">
                      <a:alpha val="40000"/>
                    </a:prstClr>
                  </a:outerShdw>
                </a:effectLst>
                <a:uFill>
                  <a:solidFill>
                    <a:srgbClr val="FFFFFF"/>
                  </a:solidFill>
                </a:uFill>
              </a:rPr>
              <a:t>regulatória</a:t>
            </a:r>
            <a:r>
              <a:rPr lang="en-US" sz="2400" spc="-1" dirty="0">
                <a:effectLst>
                  <a:outerShdw blurRad="50800" dist="38100" dir="2700000" algn="tl" rotWithShape="0">
                    <a:prstClr val="black">
                      <a:alpha val="40000"/>
                    </a:prstClr>
                  </a:outerShdw>
                </a:effectLst>
                <a:uFill>
                  <a:solidFill>
                    <a:srgbClr val="FFFFFF"/>
                  </a:solidFill>
                </a:uFill>
              </a:rPr>
              <a:t>, </a:t>
            </a:r>
            <a:r>
              <a:rPr lang="en-US" sz="2400" b="1" spc="-1" dirty="0" err="1">
                <a:effectLst>
                  <a:outerShdw blurRad="50800" dist="38100" dir="2700000" algn="tl" rotWithShape="0">
                    <a:prstClr val="black">
                      <a:alpha val="40000"/>
                    </a:prstClr>
                  </a:outerShdw>
                </a:effectLst>
                <a:uFill>
                  <a:solidFill>
                    <a:srgbClr val="FFFFFF"/>
                  </a:solidFill>
                </a:uFill>
              </a:rPr>
              <a:t>ente</a:t>
            </a:r>
            <a:r>
              <a:rPr lang="en-US" sz="2400" b="1" spc="-1" dirty="0">
                <a:effectLst>
                  <a:outerShdw blurRad="50800" dist="38100" dir="2700000" algn="tl" rotWithShape="0">
                    <a:prstClr val="black">
                      <a:alpha val="40000"/>
                    </a:prstClr>
                  </a:outerShdw>
                </a:effectLst>
                <a:uFill>
                  <a:solidFill>
                    <a:srgbClr val="FFFFFF"/>
                  </a:solidFill>
                </a:uFill>
              </a:rPr>
              <a:t> </a:t>
            </a:r>
            <a:r>
              <a:rPr lang="en-US" sz="2400" b="1" spc="-1" dirty="0" err="1">
                <a:effectLst>
                  <a:outerShdw blurRad="50800" dist="38100" dir="2700000" algn="tl" rotWithShape="0">
                    <a:prstClr val="black">
                      <a:alpha val="40000"/>
                    </a:prstClr>
                  </a:outerShdw>
                </a:effectLst>
                <a:uFill>
                  <a:solidFill>
                    <a:srgbClr val="FFFFFF"/>
                  </a:solidFill>
                </a:uFill>
              </a:rPr>
              <a:t>regulador</a:t>
            </a:r>
            <a:r>
              <a:rPr lang="en-US" sz="2400" spc="-1" dirty="0">
                <a:effectLst>
                  <a:outerShdw blurRad="50800" dist="38100" dir="2700000" algn="tl" rotWithShape="0">
                    <a:prstClr val="black">
                      <a:alpha val="40000"/>
                    </a:prstClr>
                  </a:outerShdw>
                </a:effectLst>
                <a:uFill>
                  <a:solidFill>
                    <a:srgbClr val="FFFFFF"/>
                  </a:solidFill>
                </a:uFill>
              </a:rPr>
              <a:t>, </a:t>
            </a:r>
            <a:r>
              <a:rPr lang="en-US" sz="2400" spc="-1" dirty="0" err="1">
                <a:effectLst>
                  <a:outerShdw blurRad="50800" dist="38100" dir="2700000" algn="tl" rotWithShape="0">
                    <a:prstClr val="black">
                      <a:alpha val="40000"/>
                    </a:prstClr>
                  </a:outerShdw>
                </a:effectLst>
                <a:uFill>
                  <a:solidFill>
                    <a:srgbClr val="FFFFFF"/>
                  </a:solidFill>
                </a:uFill>
              </a:rPr>
              <a:t>ou</a:t>
            </a:r>
            <a:r>
              <a:rPr lang="en-US" sz="2400" spc="-1" dirty="0">
                <a:effectLst>
                  <a:outerShdw blurRad="50800" dist="38100" dir="2700000" algn="tl" rotWithShape="0">
                    <a:prstClr val="black">
                      <a:alpha val="40000"/>
                    </a:prstClr>
                  </a:outerShdw>
                </a:effectLst>
                <a:uFill>
                  <a:solidFill>
                    <a:srgbClr val="FFFFFF"/>
                  </a:solidFill>
                </a:uFill>
              </a:rPr>
              <a:t> </a:t>
            </a:r>
            <a:r>
              <a:rPr lang="en-US" sz="2400" spc="-1" dirty="0" err="1">
                <a:effectLst>
                  <a:outerShdw blurRad="50800" dist="38100" dir="2700000" algn="tl" rotWithShape="0">
                    <a:prstClr val="black">
                      <a:alpha val="40000"/>
                    </a:prstClr>
                  </a:outerShdw>
                </a:effectLst>
                <a:uFill>
                  <a:solidFill>
                    <a:srgbClr val="FFFFFF"/>
                  </a:solidFill>
                </a:uFill>
              </a:rPr>
              <a:t>qualquer</a:t>
            </a:r>
            <a:r>
              <a:rPr lang="en-US" sz="2400" spc="-1" dirty="0">
                <a:effectLst>
                  <a:outerShdw blurRad="50800" dist="38100" dir="2700000" algn="tl" rotWithShape="0">
                    <a:prstClr val="black">
                      <a:alpha val="40000"/>
                    </a:prstClr>
                  </a:outerShdw>
                </a:effectLst>
                <a:uFill>
                  <a:solidFill>
                    <a:srgbClr val="FFFFFF"/>
                  </a:solidFill>
                </a:uFill>
              </a:rPr>
              <a:t> outro </a:t>
            </a:r>
            <a:r>
              <a:rPr lang="en-US" sz="2400" b="1" spc="-1" dirty="0" err="1">
                <a:effectLst>
                  <a:outerShdw blurRad="50800" dist="38100" dir="2700000" algn="tl" rotWithShape="0">
                    <a:prstClr val="black">
                      <a:alpha val="40000"/>
                    </a:prstClr>
                  </a:outerShdw>
                </a:effectLst>
                <a:uFill>
                  <a:solidFill>
                    <a:srgbClr val="FFFFFF"/>
                  </a:solidFill>
                </a:uFill>
              </a:rPr>
              <a:t>órgão</a:t>
            </a:r>
            <a:r>
              <a:rPr lang="en-US" sz="2400" b="1" spc="-1" dirty="0">
                <a:effectLst>
                  <a:outerShdw blurRad="50800" dist="38100" dir="2700000" algn="tl" rotWithShape="0">
                    <a:prstClr val="black">
                      <a:alpha val="40000"/>
                    </a:prstClr>
                  </a:outerShdw>
                </a:effectLst>
                <a:uFill>
                  <a:solidFill>
                    <a:srgbClr val="FFFFFF"/>
                  </a:solidFill>
                </a:uFill>
              </a:rPr>
              <a:t> </a:t>
            </a:r>
            <a:r>
              <a:rPr lang="en-US" sz="2400" b="1" spc="-1" dirty="0" err="1">
                <a:effectLst>
                  <a:outerShdw blurRad="50800" dist="38100" dir="2700000" algn="tl" rotWithShape="0">
                    <a:prstClr val="black">
                      <a:alpha val="40000"/>
                    </a:prstClr>
                  </a:outerShdw>
                </a:effectLst>
                <a:uFill>
                  <a:solidFill>
                    <a:srgbClr val="FFFFFF"/>
                  </a:solidFill>
                </a:uFill>
              </a:rPr>
              <a:t>ou</a:t>
            </a:r>
            <a:r>
              <a:rPr lang="en-US" sz="2400" b="1" spc="-1" dirty="0">
                <a:effectLst>
                  <a:outerShdw blurRad="50800" dist="38100" dir="2700000" algn="tl" rotWithShape="0">
                    <a:prstClr val="black">
                      <a:alpha val="40000"/>
                    </a:prstClr>
                  </a:outerShdw>
                </a:effectLst>
                <a:uFill>
                  <a:solidFill>
                    <a:srgbClr val="FFFFFF"/>
                  </a:solidFill>
                </a:uFill>
              </a:rPr>
              <a:t> </a:t>
            </a:r>
            <a:r>
              <a:rPr lang="en-US" sz="2400" b="1" spc="-1" dirty="0" err="1">
                <a:effectLst>
                  <a:outerShdw blurRad="50800" dist="38100" dir="2700000" algn="tl" rotWithShape="0">
                    <a:prstClr val="black">
                      <a:alpha val="40000"/>
                    </a:prstClr>
                  </a:outerShdw>
                </a:effectLst>
                <a:uFill>
                  <a:solidFill>
                    <a:srgbClr val="FFFFFF"/>
                  </a:solidFill>
                </a:uFill>
              </a:rPr>
              <a:t>entidade</a:t>
            </a:r>
            <a:r>
              <a:rPr lang="en-US" sz="2400" b="1" spc="-1" dirty="0">
                <a:effectLst>
                  <a:outerShdw blurRad="50800" dist="38100" dir="2700000" algn="tl" rotWithShape="0">
                    <a:prstClr val="black">
                      <a:alpha val="40000"/>
                    </a:prstClr>
                  </a:outerShdw>
                </a:effectLst>
                <a:uFill>
                  <a:solidFill>
                    <a:srgbClr val="FFFFFF"/>
                  </a:solidFill>
                </a:uFill>
              </a:rPr>
              <a:t> de </a:t>
            </a:r>
            <a:r>
              <a:rPr lang="en-US" sz="2400" b="1" spc="-1" dirty="0" err="1">
                <a:effectLst>
                  <a:outerShdw blurRad="50800" dist="38100" dir="2700000" algn="tl" rotWithShape="0">
                    <a:prstClr val="black">
                      <a:alpha val="40000"/>
                    </a:prstClr>
                  </a:outerShdw>
                </a:effectLst>
                <a:uFill>
                  <a:solidFill>
                    <a:srgbClr val="FFFFFF"/>
                  </a:solidFill>
                </a:uFill>
              </a:rPr>
              <a:t>direito</a:t>
            </a:r>
            <a:r>
              <a:rPr lang="en-US" sz="2400" b="1" spc="-1" dirty="0">
                <a:effectLst>
                  <a:outerShdw blurRad="50800" dist="38100" dir="2700000" algn="tl" rotWithShape="0">
                    <a:prstClr val="black">
                      <a:alpha val="40000"/>
                    </a:prstClr>
                  </a:outerShdw>
                </a:effectLst>
                <a:uFill>
                  <a:solidFill>
                    <a:srgbClr val="FFFFFF"/>
                  </a:solidFill>
                </a:uFill>
              </a:rPr>
              <a:t> </a:t>
            </a:r>
            <a:r>
              <a:rPr lang="en-US" sz="2400" b="1" spc="-1" dirty="0" err="1">
                <a:effectLst>
                  <a:outerShdw blurRad="50800" dist="38100" dir="2700000" algn="tl" rotWithShape="0">
                    <a:prstClr val="black">
                      <a:alpha val="40000"/>
                    </a:prstClr>
                  </a:outerShdw>
                </a:effectLst>
                <a:uFill>
                  <a:solidFill>
                    <a:srgbClr val="FFFFFF"/>
                  </a:solidFill>
                </a:uFill>
              </a:rPr>
              <a:t>público</a:t>
            </a:r>
            <a:r>
              <a:rPr lang="en-US" sz="2400" b="1" spc="-1" dirty="0">
                <a:effectLst>
                  <a:outerShdw blurRad="50800" dist="38100" dir="2700000" algn="tl" rotWithShape="0">
                    <a:prstClr val="black">
                      <a:alpha val="40000"/>
                    </a:prstClr>
                  </a:outerShdw>
                </a:effectLst>
                <a:uFill>
                  <a:solidFill>
                    <a:srgbClr val="FFFFFF"/>
                  </a:solidFill>
                </a:uFill>
              </a:rPr>
              <a:t> </a:t>
            </a:r>
            <a:r>
              <a:rPr lang="en-US" sz="2400" spc="-1" dirty="0">
                <a:effectLst>
                  <a:outerShdw blurRad="50800" dist="38100" dir="2700000" algn="tl" rotWithShape="0">
                    <a:prstClr val="black">
                      <a:alpha val="40000"/>
                    </a:prstClr>
                  </a:outerShdw>
                </a:effectLst>
                <a:uFill>
                  <a:solidFill>
                    <a:srgbClr val="FFFFFF"/>
                  </a:solidFill>
                </a:uFill>
              </a:rPr>
              <a:t>que </a:t>
            </a:r>
            <a:r>
              <a:rPr lang="en-US" sz="2400" spc="-1" dirty="0" err="1">
                <a:effectLst>
                  <a:outerShdw blurRad="50800" dist="38100" dir="2700000" algn="tl" rotWithShape="0">
                    <a:prstClr val="black">
                      <a:alpha val="40000"/>
                    </a:prstClr>
                  </a:outerShdw>
                </a:effectLst>
                <a:uFill>
                  <a:solidFill>
                    <a:srgbClr val="FFFFFF"/>
                  </a:solidFill>
                </a:uFill>
              </a:rPr>
              <a:t>possua</a:t>
            </a:r>
            <a:r>
              <a:rPr lang="en-US" sz="2400" spc="-1" dirty="0">
                <a:effectLst>
                  <a:outerShdw blurRad="50800" dist="38100" dir="2700000" algn="tl" rotWithShape="0">
                    <a:prstClr val="black">
                      <a:alpha val="40000"/>
                    </a:prstClr>
                  </a:outerShdw>
                </a:effectLst>
                <a:uFill>
                  <a:solidFill>
                    <a:srgbClr val="FFFFFF"/>
                  </a:solidFill>
                </a:uFill>
              </a:rPr>
              <a:t> </a:t>
            </a:r>
            <a:r>
              <a:rPr lang="en-US" sz="2400" b="1" spc="-1" dirty="0" err="1">
                <a:effectLst>
                  <a:outerShdw blurRad="50800" dist="38100" dir="2700000" algn="tl" rotWithShape="0">
                    <a:prstClr val="black">
                      <a:alpha val="40000"/>
                    </a:prstClr>
                  </a:outerShdw>
                </a:effectLst>
                <a:uFill>
                  <a:solidFill>
                    <a:srgbClr val="FFFFFF"/>
                  </a:solidFill>
                </a:uFill>
              </a:rPr>
              <a:t>competências</a:t>
            </a:r>
            <a:r>
              <a:rPr lang="en-US" sz="2400" b="1" spc="-1" dirty="0">
                <a:effectLst>
                  <a:outerShdw blurRad="50800" dist="38100" dir="2700000" algn="tl" rotWithShape="0">
                    <a:prstClr val="black">
                      <a:alpha val="40000"/>
                    </a:prstClr>
                  </a:outerShdw>
                </a:effectLst>
                <a:uFill>
                  <a:solidFill>
                    <a:srgbClr val="FFFFFF"/>
                  </a:solidFill>
                </a:uFill>
              </a:rPr>
              <a:t> </a:t>
            </a:r>
            <a:r>
              <a:rPr lang="en-US" sz="2400" b="1" spc="-1" dirty="0" err="1">
                <a:effectLst>
                  <a:outerShdw blurRad="50800" dist="38100" dir="2700000" algn="tl" rotWithShape="0">
                    <a:prstClr val="black">
                      <a:alpha val="40000"/>
                    </a:prstClr>
                  </a:outerShdw>
                </a:effectLst>
                <a:uFill>
                  <a:solidFill>
                    <a:srgbClr val="FFFFFF"/>
                  </a:solidFill>
                </a:uFill>
              </a:rPr>
              <a:t>próprias</a:t>
            </a:r>
            <a:r>
              <a:rPr lang="en-US" sz="2400" b="1" spc="-1" dirty="0">
                <a:effectLst>
                  <a:outerShdw blurRad="50800" dist="38100" dir="2700000" algn="tl" rotWithShape="0">
                    <a:prstClr val="black">
                      <a:alpha val="40000"/>
                    </a:prstClr>
                  </a:outerShdw>
                </a:effectLst>
                <a:uFill>
                  <a:solidFill>
                    <a:srgbClr val="FFFFFF"/>
                  </a:solidFill>
                </a:uFill>
              </a:rPr>
              <a:t> </a:t>
            </a:r>
            <a:r>
              <a:rPr lang="en-US" sz="2400" spc="-1" dirty="0">
                <a:effectLst>
                  <a:outerShdw blurRad="50800" dist="38100" dir="2700000" algn="tl" rotWithShape="0">
                    <a:prstClr val="black">
                      <a:alpha val="40000"/>
                    </a:prstClr>
                  </a:outerShdw>
                </a:effectLst>
                <a:uFill>
                  <a:solidFill>
                    <a:srgbClr val="FFFFFF"/>
                  </a:solidFill>
                </a:uFill>
              </a:rPr>
              <a:t>de </a:t>
            </a:r>
            <a:r>
              <a:rPr lang="en-US" sz="2400" spc="-1" dirty="0" err="1">
                <a:effectLst>
                  <a:outerShdw blurRad="50800" dist="38100" dir="2700000" algn="tl" rotWithShape="0">
                    <a:prstClr val="black">
                      <a:alpha val="40000"/>
                    </a:prstClr>
                  </a:outerShdw>
                </a:effectLst>
                <a:uFill>
                  <a:solidFill>
                    <a:srgbClr val="FFFFFF"/>
                  </a:solidFill>
                </a:uFill>
              </a:rPr>
              <a:t>natureza</a:t>
            </a:r>
            <a:r>
              <a:rPr lang="en-US" sz="2400" spc="-1" dirty="0">
                <a:effectLst>
                  <a:outerShdw blurRad="50800" dist="38100" dir="2700000" algn="tl" rotWithShape="0">
                    <a:prstClr val="black">
                      <a:alpha val="40000"/>
                    </a:prstClr>
                  </a:outerShdw>
                </a:effectLst>
                <a:uFill>
                  <a:solidFill>
                    <a:srgbClr val="FFFFFF"/>
                  </a:solidFill>
                </a:uFill>
              </a:rPr>
              <a:t> </a:t>
            </a:r>
            <a:r>
              <a:rPr lang="en-US" sz="2400" spc="-1" dirty="0" err="1">
                <a:effectLst>
                  <a:outerShdw blurRad="50800" dist="38100" dir="2700000" algn="tl" rotWithShape="0">
                    <a:prstClr val="black">
                      <a:alpha val="40000"/>
                    </a:prstClr>
                  </a:outerShdw>
                </a:effectLst>
                <a:uFill>
                  <a:solidFill>
                    <a:srgbClr val="FFFFFF"/>
                  </a:solidFill>
                </a:uFill>
              </a:rPr>
              <a:t>regulatória</a:t>
            </a:r>
            <a:r>
              <a:rPr lang="en-US" sz="2400" spc="-1" dirty="0">
                <a:effectLst>
                  <a:outerShdw blurRad="50800" dist="38100" dir="2700000" algn="tl" rotWithShape="0">
                    <a:prstClr val="black">
                      <a:alpha val="40000"/>
                    </a:prstClr>
                  </a:outerShdw>
                </a:effectLst>
                <a:uFill>
                  <a:solidFill>
                    <a:srgbClr val="FFFFFF"/>
                  </a:solidFill>
                </a:uFill>
              </a:rPr>
              <a:t>, </a:t>
            </a:r>
            <a:r>
              <a:rPr lang="en-US" sz="2400" b="1" spc="-1" dirty="0" err="1">
                <a:effectLst>
                  <a:outerShdw blurRad="50800" dist="38100" dir="2700000" algn="tl" rotWithShape="0">
                    <a:prstClr val="black">
                      <a:alpha val="40000"/>
                    </a:prstClr>
                  </a:outerShdw>
                </a:effectLst>
                <a:uFill>
                  <a:solidFill>
                    <a:srgbClr val="FFFFFF"/>
                  </a:solidFill>
                </a:uFill>
              </a:rPr>
              <a:t>independência</a:t>
            </a:r>
            <a:r>
              <a:rPr lang="en-US" sz="2400" b="1" spc="-1" dirty="0">
                <a:effectLst>
                  <a:outerShdw blurRad="50800" dist="38100" dir="2700000" algn="tl" rotWithShape="0">
                    <a:prstClr val="black">
                      <a:alpha val="40000"/>
                    </a:prstClr>
                  </a:outerShdw>
                </a:effectLst>
                <a:uFill>
                  <a:solidFill>
                    <a:srgbClr val="FFFFFF"/>
                  </a:solidFill>
                </a:uFill>
              </a:rPr>
              <a:t> </a:t>
            </a:r>
            <a:r>
              <a:rPr lang="en-US" sz="2400" b="1" spc="-1" dirty="0" err="1">
                <a:effectLst>
                  <a:outerShdw blurRad="50800" dist="38100" dir="2700000" algn="tl" rotWithShape="0">
                    <a:prstClr val="black">
                      <a:alpha val="40000"/>
                    </a:prstClr>
                  </a:outerShdw>
                </a:effectLst>
                <a:uFill>
                  <a:solidFill>
                    <a:srgbClr val="FFFFFF"/>
                  </a:solidFill>
                </a:uFill>
              </a:rPr>
              <a:t>decisória</a:t>
            </a:r>
            <a:r>
              <a:rPr lang="en-US" sz="2400" b="1" spc="-1" dirty="0">
                <a:effectLst>
                  <a:outerShdw blurRad="50800" dist="38100" dir="2700000" algn="tl" rotWithShape="0">
                    <a:prstClr val="black">
                      <a:alpha val="40000"/>
                    </a:prstClr>
                  </a:outerShdw>
                </a:effectLst>
                <a:uFill>
                  <a:solidFill>
                    <a:srgbClr val="FFFFFF"/>
                  </a:solidFill>
                </a:uFill>
              </a:rPr>
              <a:t> </a:t>
            </a:r>
            <a:r>
              <a:rPr lang="en-US" sz="2400" spc="-1" dirty="0">
                <a:effectLst>
                  <a:outerShdw blurRad="50800" dist="38100" dir="2700000" algn="tl" rotWithShape="0">
                    <a:prstClr val="black">
                      <a:alpha val="40000"/>
                    </a:prstClr>
                  </a:outerShdw>
                </a:effectLst>
                <a:uFill>
                  <a:solidFill>
                    <a:srgbClr val="FFFFFF"/>
                  </a:solidFill>
                </a:uFill>
              </a:rPr>
              <a:t>e </a:t>
            </a:r>
            <a:r>
              <a:rPr lang="en-US" sz="2400" b="1" spc="-1" dirty="0" err="1">
                <a:effectLst>
                  <a:outerShdw blurRad="50800" dist="38100" dir="2700000" algn="tl" rotWithShape="0">
                    <a:prstClr val="black">
                      <a:alpha val="40000"/>
                    </a:prstClr>
                  </a:outerShdw>
                </a:effectLst>
                <a:uFill>
                  <a:solidFill>
                    <a:srgbClr val="FFFFFF"/>
                  </a:solidFill>
                </a:uFill>
              </a:rPr>
              <a:t>não</a:t>
            </a:r>
            <a:r>
              <a:rPr lang="en-US" sz="2400" b="1" spc="-1" dirty="0">
                <a:effectLst>
                  <a:outerShdw blurRad="50800" dist="38100" dir="2700000" algn="tl" rotWithShape="0">
                    <a:prstClr val="black">
                      <a:alpha val="40000"/>
                    </a:prstClr>
                  </a:outerShdw>
                </a:effectLst>
                <a:uFill>
                  <a:solidFill>
                    <a:srgbClr val="FFFFFF"/>
                  </a:solidFill>
                </a:uFill>
              </a:rPr>
              <a:t> </a:t>
            </a:r>
            <a:r>
              <a:rPr lang="en-US" sz="2400" b="1" spc="-1" dirty="0" err="1">
                <a:effectLst>
                  <a:outerShdw blurRad="50800" dist="38100" dir="2700000" algn="tl" rotWithShape="0">
                    <a:prstClr val="black">
                      <a:alpha val="40000"/>
                    </a:prstClr>
                  </a:outerShdw>
                </a:effectLst>
                <a:uFill>
                  <a:solidFill>
                    <a:srgbClr val="FFFFFF"/>
                  </a:solidFill>
                </a:uFill>
              </a:rPr>
              <a:t>acumule</a:t>
            </a:r>
            <a:r>
              <a:rPr lang="en-US" sz="2400" b="1" spc="-1" dirty="0">
                <a:effectLst>
                  <a:outerShdw blurRad="50800" dist="38100" dir="2700000" algn="tl" rotWithShape="0">
                    <a:prstClr val="black">
                      <a:alpha val="40000"/>
                    </a:prstClr>
                  </a:outerShdw>
                </a:effectLst>
                <a:uFill>
                  <a:solidFill>
                    <a:srgbClr val="FFFFFF"/>
                  </a:solidFill>
                </a:uFill>
              </a:rPr>
              <a:t> </a:t>
            </a:r>
            <a:r>
              <a:rPr lang="en-US" sz="2400" b="1" spc="-1" dirty="0" err="1">
                <a:effectLst>
                  <a:outerShdw blurRad="50800" dist="38100" dir="2700000" algn="tl" rotWithShape="0">
                    <a:prstClr val="black">
                      <a:alpha val="40000"/>
                    </a:prstClr>
                  </a:outerShdw>
                </a:effectLst>
                <a:uFill>
                  <a:solidFill>
                    <a:srgbClr val="FFFFFF"/>
                  </a:solidFill>
                </a:uFill>
              </a:rPr>
              <a:t>funções</a:t>
            </a:r>
            <a:r>
              <a:rPr lang="en-US" sz="2400" b="1" spc="-1" dirty="0">
                <a:effectLst>
                  <a:outerShdw blurRad="50800" dist="38100" dir="2700000" algn="tl" rotWithShape="0">
                    <a:prstClr val="black">
                      <a:alpha val="40000"/>
                    </a:prstClr>
                  </a:outerShdw>
                </a:effectLst>
                <a:uFill>
                  <a:solidFill>
                    <a:srgbClr val="FFFFFF"/>
                  </a:solidFill>
                </a:uFill>
              </a:rPr>
              <a:t> de </a:t>
            </a:r>
            <a:r>
              <a:rPr lang="en-US" sz="2400" b="1" spc="-1" dirty="0" err="1">
                <a:effectLst>
                  <a:outerShdw blurRad="50800" dist="38100" dir="2700000" algn="tl" rotWithShape="0">
                    <a:prstClr val="black">
                      <a:alpha val="40000"/>
                    </a:prstClr>
                  </a:outerShdw>
                </a:effectLst>
                <a:uFill>
                  <a:solidFill>
                    <a:srgbClr val="FFFFFF"/>
                  </a:solidFill>
                </a:uFill>
              </a:rPr>
              <a:t>prestador</a:t>
            </a:r>
            <a:r>
              <a:rPr lang="en-US" sz="2400" b="1" spc="-1" dirty="0">
                <a:effectLst>
                  <a:outerShdw blurRad="50800" dist="38100" dir="2700000" algn="tl" rotWithShape="0">
                    <a:prstClr val="black">
                      <a:alpha val="40000"/>
                    </a:prstClr>
                  </a:outerShdw>
                </a:effectLst>
                <a:uFill>
                  <a:solidFill>
                    <a:srgbClr val="FFFFFF"/>
                  </a:solidFill>
                </a:uFill>
              </a:rPr>
              <a:t> dos </a:t>
            </a:r>
            <a:r>
              <a:rPr lang="en-US" sz="2400" b="1" spc="-1" dirty="0" err="1">
                <a:effectLst>
                  <a:outerShdw blurRad="50800" dist="38100" dir="2700000" algn="tl" rotWithShape="0">
                    <a:prstClr val="black">
                      <a:alpha val="40000"/>
                    </a:prstClr>
                  </a:outerShdw>
                </a:effectLst>
                <a:uFill>
                  <a:solidFill>
                    <a:srgbClr val="FFFFFF"/>
                  </a:solidFill>
                </a:uFill>
              </a:rPr>
              <a:t>serviços</a:t>
            </a:r>
            <a:r>
              <a:rPr lang="en-US" sz="2400" b="1" spc="-1" dirty="0">
                <a:effectLst>
                  <a:outerShdw blurRad="50800" dist="38100" dir="2700000" algn="tl" rotWithShape="0">
                    <a:prstClr val="black">
                      <a:alpha val="40000"/>
                    </a:prstClr>
                  </a:outerShdw>
                </a:effectLst>
                <a:uFill>
                  <a:solidFill>
                    <a:srgbClr val="FFFFFF"/>
                  </a:solidFill>
                </a:uFill>
              </a:rPr>
              <a:t> </a:t>
            </a:r>
            <a:r>
              <a:rPr lang="en-US" sz="2400" b="1" spc="-1" dirty="0" err="1">
                <a:effectLst>
                  <a:outerShdw blurRad="50800" dist="38100" dir="2700000" algn="tl" rotWithShape="0">
                    <a:prstClr val="black">
                      <a:alpha val="40000"/>
                    </a:prstClr>
                  </a:outerShdw>
                </a:effectLst>
                <a:uFill>
                  <a:solidFill>
                    <a:srgbClr val="FFFFFF"/>
                  </a:solidFill>
                </a:uFill>
              </a:rPr>
              <a:t>regulados</a:t>
            </a:r>
            <a:r>
              <a:rPr lang="en-US" sz="2400" spc="-1" dirty="0">
                <a:effectLst>
                  <a:outerShdw blurRad="50800" dist="38100" dir="2700000" algn="tl" rotWithShape="0">
                    <a:prstClr val="black">
                      <a:alpha val="40000"/>
                    </a:prstClr>
                  </a:outerShdw>
                </a:effectLst>
                <a:uFill>
                  <a:solidFill>
                    <a:srgbClr val="FFFFFF"/>
                  </a:solidFill>
                </a:uFill>
              </a:rPr>
              <a:t>.</a:t>
            </a:r>
          </a:p>
        </p:txBody>
      </p:sp>
    </p:spTree>
    <p:extLst>
      <p:ext uri="{BB962C8B-B14F-4D97-AF65-F5344CB8AC3E}">
        <p14:creationId xmlns:p14="http://schemas.microsoft.com/office/powerpoint/2010/main" val="684167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2" name="Rectangle 180">
            <a:extLst>
              <a:ext uri="{FF2B5EF4-FFF2-40B4-BE49-F238E27FC236}">
                <a16:creationId xmlns:a16="http://schemas.microsoft.com/office/drawing/2014/main" id="{E02F3C71-C981-4614-98EA-D6C494F809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2" y="321176"/>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descr="Z:\Documentos\2018\48º Congresso da Assemae\Peças Gráficas\Template Power Point\banner 730x124 (2) - Cópia.jpg">
            <a:extLst>
              <a:ext uri="{FF2B5EF4-FFF2-40B4-BE49-F238E27FC236}">
                <a16:creationId xmlns:a16="http://schemas.microsoft.com/office/drawing/2014/main" id="{B5BABC82-6897-46BE-82F2-20D16752CF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2163" y="908721"/>
            <a:ext cx="3031807" cy="768574"/>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459"/>
          <p:cNvPicPr/>
          <p:nvPr/>
        </p:nvPicPr>
        <p:blipFill>
          <a:blip r:embed="rId3"/>
          <a:stretch>
            <a:fillRect/>
          </a:stretch>
        </p:blipFill>
        <p:spPr>
          <a:xfrm>
            <a:off x="5811003" y="2996952"/>
            <a:ext cx="3031807" cy="1278957"/>
          </a:xfrm>
          <a:prstGeom prst="rect">
            <a:avLst/>
          </a:prstGeom>
        </p:spPr>
      </p:pic>
      <p:sp>
        <p:nvSpPr>
          <p:cNvPr id="559" name="TextShape 1"/>
          <p:cNvSpPr txBox="1"/>
          <p:nvPr/>
        </p:nvSpPr>
        <p:spPr>
          <a:xfrm>
            <a:off x="616137" y="640263"/>
            <a:ext cx="4653738" cy="134497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spc="-1">
                <a:effectLst>
                  <a:outerShdw blurRad="50800" dist="38100" dir="2700000" algn="tl" rotWithShape="0">
                    <a:prstClr val="black">
                      <a:alpha val="40000"/>
                    </a:prstClr>
                  </a:outerShdw>
                </a:effectLst>
                <a:uFill>
                  <a:solidFill>
                    <a:srgbClr val="FFFFFF"/>
                  </a:solidFill>
                </a:uFill>
                <a:latin typeface="+mj-lt"/>
                <a:ea typeface="+mj-ea"/>
                <a:cs typeface="+mj-cs"/>
              </a:rPr>
              <a:t>Importância da regulação do saneamento básico:</a:t>
            </a:r>
          </a:p>
        </p:txBody>
      </p:sp>
      <p:sp>
        <p:nvSpPr>
          <p:cNvPr id="560" name="TextShape 2"/>
          <p:cNvSpPr txBox="1"/>
          <p:nvPr/>
        </p:nvSpPr>
        <p:spPr>
          <a:xfrm>
            <a:off x="616136" y="2121762"/>
            <a:ext cx="4653738" cy="362691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900" spc="-1" dirty="0">
              <a:uFill>
                <a:solidFill>
                  <a:srgbClr val="FFFFFF"/>
                </a:solidFill>
              </a:uFill>
            </a:endParaRPr>
          </a:p>
          <a:p>
            <a:pPr indent="-228600">
              <a:lnSpc>
                <a:spcPct val="90000"/>
              </a:lnSpc>
              <a:spcAft>
                <a:spcPts val="600"/>
              </a:spcAft>
              <a:buFont typeface="Arial" panose="020B0604020202020204" pitchFamily="34" charset="0"/>
              <a:buChar char="•"/>
            </a:pPr>
            <a:endParaRPr lang="en-US" sz="1900" spc="-1" dirty="0">
              <a:uFill>
                <a:solidFill>
                  <a:srgbClr val="FFFFFF"/>
                </a:solidFill>
              </a:uFill>
            </a:endParaRPr>
          </a:p>
          <a:p>
            <a:pPr marL="311621" indent="-228600">
              <a:lnSpc>
                <a:spcPct val="90000"/>
              </a:lnSpc>
              <a:spcAft>
                <a:spcPts val="600"/>
              </a:spcAft>
              <a:buClr>
                <a:srgbClr val="000000"/>
              </a:buClr>
              <a:buFont typeface="Arial" panose="020B0604020202020204" pitchFamily="34" charset="0"/>
              <a:buChar char="•"/>
            </a:pPr>
            <a:r>
              <a:rPr lang="en-US" sz="1900" spc="-1">
                <a:effectLst>
                  <a:outerShdw blurRad="50800" dist="38100" dir="2700000" algn="tl" rotWithShape="0">
                    <a:prstClr val="black">
                      <a:alpha val="40000"/>
                    </a:prstClr>
                  </a:outerShdw>
                </a:effectLst>
                <a:uFill>
                  <a:solidFill>
                    <a:srgbClr val="FFFFFF"/>
                  </a:solidFill>
                </a:uFill>
              </a:rPr>
              <a:t>Garantir</a:t>
            </a:r>
            <a:r>
              <a:rPr lang="en-US" sz="1900" spc="-1" dirty="0">
                <a:effectLst>
                  <a:outerShdw blurRad="50800" dist="38100" dir="2700000" algn="tl" rotWithShape="0">
                    <a:prstClr val="black">
                      <a:alpha val="40000"/>
                    </a:prstClr>
                  </a:outerShdw>
                </a:effectLst>
                <a:uFill>
                  <a:solidFill>
                    <a:srgbClr val="FFFFFF"/>
                  </a:solidFill>
                </a:uFill>
              </a:rPr>
              <a:t>  o </a:t>
            </a:r>
            <a:r>
              <a:rPr lang="en-US" sz="1900" b="1" spc="-1">
                <a:effectLst>
                  <a:outerShdw blurRad="50800" dist="38100" dir="2700000" algn="tl" rotWithShape="0">
                    <a:prstClr val="black">
                      <a:alpha val="40000"/>
                    </a:prstClr>
                  </a:outerShdw>
                </a:effectLst>
                <a:uFill>
                  <a:solidFill>
                    <a:srgbClr val="FFFFFF"/>
                  </a:solidFill>
                </a:uFill>
              </a:rPr>
              <a:t>equilíbrio</a:t>
            </a:r>
            <a:r>
              <a:rPr lang="en-US" sz="1900" b="1" spc="-1" dirty="0">
                <a:effectLst>
                  <a:outerShdw blurRad="50800" dist="38100" dir="2700000" algn="tl" rotWithShape="0">
                    <a:prstClr val="black">
                      <a:alpha val="40000"/>
                    </a:prstClr>
                  </a:outerShdw>
                </a:effectLst>
                <a:uFill>
                  <a:solidFill>
                    <a:srgbClr val="FFFFFF"/>
                  </a:solidFill>
                </a:uFill>
              </a:rPr>
              <a:t> </a:t>
            </a:r>
            <a:r>
              <a:rPr lang="en-US" sz="1900" b="1" spc="-1">
                <a:effectLst>
                  <a:outerShdw blurRad="50800" dist="38100" dir="2700000" algn="tl" rotWithShape="0">
                    <a:prstClr val="black">
                      <a:alpha val="40000"/>
                    </a:prstClr>
                  </a:outerShdw>
                </a:effectLst>
                <a:uFill>
                  <a:solidFill>
                    <a:srgbClr val="FFFFFF"/>
                  </a:solidFill>
                </a:uFill>
              </a:rPr>
              <a:t>econômico</a:t>
            </a:r>
            <a:r>
              <a:rPr lang="en-US" sz="1900" b="1" spc="-1" dirty="0">
                <a:effectLst>
                  <a:outerShdw blurRad="50800" dist="38100" dir="2700000" algn="tl" rotWithShape="0">
                    <a:prstClr val="black">
                      <a:alpha val="40000"/>
                    </a:prstClr>
                  </a:outerShdw>
                </a:effectLst>
                <a:uFill>
                  <a:solidFill>
                    <a:srgbClr val="FFFFFF"/>
                  </a:solidFill>
                </a:uFill>
              </a:rPr>
              <a:t> e </a:t>
            </a:r>
            <a:r>
              <a:rPr lang="en-US" sz="1900" b="1" spc="-1">
                <a:effectLst>
                  <a:outerShdw blurRad="50800" dist="38100" dir="2700000" algn="tl" rotWithShape="0">
                    <a:prstClr val="black">
                      <a:alpha val="40000"/>
                    </a:prstClr>
                  </a:outerShdw>
                </a:effectLst>
                <a:uFill>
                  <a:solidFill>
                    <a:srgbClr val="FFFFFF"/>
                  </a:solidFill>
                </a:uFill>
              </a:rPr>
              <a:t>financeiro</a:t>
            </a:r>
            <a:r>
              <a:rPr lang="en-US" sz="1900" b="1" spc="-1" dirty="0">
                <a:effectLst>
                  <a:outerShdw blurRad="50800" dist="38100" dir="2700000" algn="tl" rotWithShape="0">
                    <a:prstClr val="black">
                      <a:alpha val="40000"/>
                    </a:prstClr>
                  </a:outerShdw>
                </a:effectLst>
                <a:uFill>
                  <a:solidFill>
                    <a:srgbClr val="FFFFFF"/>
                  </a:solidFill>
                </a:uFill>
              </a:rPr>
              <a:t> </a:t>
            </a:r>
            <a:r>
              <a:rPr lang="en-US" sz="1900" spc="-1" dirty="0">
                <a:effectLst>
                  <a:outerShdw blurRad="50800" dist="38100" dir="2700000" algn="tl" rotWithShape="0">
                    <a:prstClr val="black">
                      <a:alpha val="40000"/>
                    </a:prstClr>
                  </a:outerShdw>
                </a:effectLst>
                <a:uFill>
                  <a:solidFill>
                    <a:srgbClr val="FFFFFF"/>
                  </a:solidFill>
                </a:uFill>
              </a:rPr>
              <a:t>para que </a:t>
            </a:r>
            <a:r>
              <a:rPr lang="en-US" sz="1900" spc="-1">
                <a:effectLst>
                  <a:outerShdw blurRad="50800" dist="38100" dir="2700000" algn="tl" rotWithShape="0">
                    <a:prstClr val="black">
                      <a:alpha val="40000"/>
                    </a:prstClr>
                  </a:outerShdw>
                </a:effectLst>
                <a:uFill>
                  <a:solidFill>
                    <a:srgbClr val="FFFFFF"/>
                  </a:solidFill>
                </a:uFill>
              </a:rPr>
              <a:t>os</a:t>
            </a:r>
            <a:r>
              <a:rPr lang="en-US" sz="1900" spc="-1" dirty="0">
                <a:effectLst>
                  <a:outerShdw blurRad="50800" dist="38100" dir="2700000" algn="tl" rotWithShape="0">
                    <a:prstClr val="black">
                      <a:alpha val="40000"/>
                    </a:prstClr>
                  </a:outerShdw>
                </a:effectLst>
                <a:uFill>
                  <a:solidFill>
                    <a:srgbClr val="FFFFFF"/>
                  </a:solidFill>
                </a:uFill>
              </a:rPr>
              <a:t> </a:t>
            </a:r>
            <a:r>
              <a:rPr lang="en-US" sz="1900" b="1" spc="-1">
                <a:effectLst>
                  <a:outerShdw blurRad="50800" dist="38100" dir="2700000" algn="tl" rotWithShape="0">
                    <a:prstClr val="black">
                      <a:alpha val="40000"/>
                    </a:prstClr>
                  </a:outerShdw>
                </a:effectLst>
                <a:uFill>
                  <a:solidFill>
                    <a:srgbClr val="FFFFFF"/>
                  </a:solidFill>
                </a:uFill>
              </a:rPr>
              <a:t>preços</a:t>
            </a:r>
            <a:r>
              <a:rPr lang="en-US" sz="1900" b="1" spc="-1" dirty="0">
                <a:effectLst>
                  <a:outerShdw blurRad="50800" dist="38100" dir="2700000" algn="tl" rotWithShape="0">
                    <a:prstClr val="black">
                      <a:alpha val="40000"/>
                    </a:prstClr>
                  </a:outerShdw>
                </a:effectLst>
                <a:uFill>
                  <a:solidFill>
                    <a:srgbClr val="FFFFFF"/>
                  </a:solidFill>
                </a:uFill>
              </a:rPr>
              <a:t> (</a:t>
            </a:r>
            <a:r>
              <a:rPr lang="en-US" sz="1900" b="1" spc="-1">
                <a:effectLst>
                  <a:outerShdw blurRad="50800" dist="38100" dir="2700000" algn="tl" rotWithShape="0">
                    <a:prstClr val="black">
                      <a:alpha val="40000"/>
                    </a:prstClr>
                  </a:outerShdw>
                </a:effectLst>
                <a:uFill>
                  <a:solidFill>
                    <a:srgbClr val="FFFFFF"/>
                  </a:solidFill>
                </a:uFill>
              </a:rPr>
              <a:t>tarifas</a:t>
            </a:r>
            <a:r>
              <a:rPr lang="en-US" sz="1900" b="1" spc="-1" dirty="0">
                <a:effectLst>
                  <a:outerShdw blurRad="50800" dist="38100" dir="2700000" algn="tl" rotWithShape="0">
                    <a:prstClr val="black">
                      <a:alpha val="40000"/>
                    </a:prstClr>
                  </a:outerShdw>
                </a:effectLst>
                <a:uFill>
                  <a:solidFill>
                    <a:srgbClr val="FFFFFF"/>
                  </a:solidFill>
                </a:uFill>
              </a:rPr>
              <a:t>) </a:t>
            </a:r>
            <a:r>
              <a:rPr lang="en-US" sz="1900" b="1" spc="-1">
                <a:effectLst>
                  <a:outerShdw blurRad="50800" dist="38100" dir="2700000" algn="tl" rotWithShape="0">
                    <a:prstClr val="black">
                      <a:alpha val="40000"/>
                    </a:prstClr>
                  </a:outerShdw>
                </a:effectLst>
                <a:uFill>
                  <a:solidFill>
                    <a:srgbClr val="FFFFFF"/>
                  </a:solidFill>
                </a:uFill>
              </a:rPr>
              <a:t>sejam</a:t>
            </a:r>
            <a:r>
              <a:rPr lang="en-US" sz="1900" b="1" spc="-1" dirty="0">
                <a:effectLst>
                  <a:outerShdw blurRad="50800" dist="38100" dir="2700000" algn="tl" rotWithShape="0">
                    <a:prstClr val="black">
                      <a:alpha val="40000"/>
                    </a:prstClr>
                  </a:outerShdw>
                </a:effectLst>
                <a:uFill>
                  <a:solidFill>
                    <a:srgbClr val="FFFFFF"/>
                  </a:solidFill>
                </a:uFill>
              </a:rPr>
              <a:t> </a:t>
            </a:r>
            <a:r>
              <a:rPr lang="en-US" sz="1900" b="1" spc="-1">
                <a:effectLst>
                  <a:outerShdw blurRad="50800" dist="38100" dir="2700000" algn="tl" rotWithShape="0">
                    <a:prstClr val="black">
                      <a:alpha val="40000"/>
                    </a:prstClr>
                  </a:outerShdw>
                </a:effectLst>
                <a:uFill>
                  <a:solidFill>
                    <a:srgbClr val="FFFFFF"/>
                  </a:solidFill>
                </a:uFill>
              </a:rPr>
              <a:t>justos</a:t>
            </a:r>
            <a:r>
              <a:rPr lang="en-US" sz="1900" b="1" spc="-1" dirty="0">
                <a:effectLst>
                  <a:outerShdw blurRad="50800" dist="38100" dir="2700000" algn="tl" rotWithShape="0">
                    <a:prstClr val="black">
                      <a:alpha val="40000"/>
                    </a:prstClr>
                  </a:outerShdw>
                </a:effectLst>
                <a:uFill>
                  <a:solidFill>
                    <a:srgbClr val="FFFFFF"/>
                  </a:solidFill>
                </a:uFill>
              </a:rPr>
              <a:t> </a:t>
            </a:r>
            <a:r>
              <a:rPr lang="en-US" sz="1900" spc="-1" dirty="0">
                <a:effectLst>
                  <a:outerShdw blurRad="50800" dist="38100" dir="2700000" algn="tl" rotWithShape="0">
                    <a:prstClr val="black">
                      <a:alpha val="40000"/>
                    </a:prstClr>
                  </a:outerShdw>
                </a:effectLst>
                <a:uFill>
                  <a:solidFill>
                    <a:srgbClr val="FFFFFF"/>
                  </a:solidFill>
                </a:uFill>
              </a:rPr>
              <a:t>e </a:t>
            </a:r>
            <a:r>
              <a:rPr lang="en-US" sz="1900" b="1" spc="-1">
                <a:effectLst>
                  <a:outerShdw blurRad="50800" dist="38100" dir="2700000" algn="tl" rotWithShape="0">
                    <a:prstClr val="black">
                      <a:alpha val="40000"/>
                    </a:prstClr>
                  </a:outerShdw>
                </a:effectLst>
                <a:uFill>
                  <a:solidFill>
                    <a:srgbClr val="FFFFFF"/>
                  </a:solidFill>
                </a:uFill>
              </a:rPr>
              <a:t>não</a:t>
            </a:r>
            <a:r>
              <a:rPr lang="en-US" sz="1900" b="1" spc="-1" dirty="0">
                <a:effectLst>
                  <a:outerShdw blurRad="50800" dist="38100" dir="2700000" algn="tl" rotWithShape="0">
                    <a:prstClr val="black">
                      <a:alpha val="40000"/>
                    </a:prstClr>
                  </a:outerShdw>
                </a:effectLst>
                <a:uFill>
                  <a:solidFill>
                    <a:srgbClr val="FFFFFF"/>
                  </a:solidFill>
                </a:uFill>
              </a:rPr>
              <a:t> se </a:t>
            </a:r>
            <a:r>
              <a:rPr lang="en-US" sz="1900" b="1" spc="-1">
                <a:effectLst>
                  <a:outerShdw blurRad="50800" dist="38100" dir="2700000" algn="tl" rotWithShape="0">
                    <a:prstClr val="black">
                      <a:alpha val="40000"/>
                    </a:prstClr>
                  </a:outerShdw>
                </a:effectLst>
                <a:uFill>
                  <a:solidFill>
                    <a:srgbClr val="FFFFFF"/>
                  </a:solidFill>
                </a:uFill>
              </a:rPr>
              <a:t>cometam</a:t>
            </a:r>
            <a:r>
              <a:rPr lang="en-US" sz="1900" b="1" spc="-1" dirty="0">
                <a:effectLst>
                  <a:outerShdw blurRad="50800" dist="38100" dir="2700000" algn="tl" rotWithShape="0">
                    <a:prstClr val="black">
                      <a:alpha val="40000"/>
                    </a:prstClr>
                  </a:outerShdw>
                </a:effectLst>
                <a:uFill>
                  <a:solidFill>
                    <a:srgbClr val="FFFFFF"/>
                  </a:solidFill>
                </a:uFill>
              </a:rPr>
              <a:t> </a:t>
            </a:r>
            <a:r>
              <a:rPr lang="en-US" sz="1900" b="1" spc="-1">
                <a:effectLst>
                  <a:outerShdw blurRad="50800" dist="38100" dir="2700000" algn="tl" rotWithShape="0">
                    <a:prstClr val="black">
                      <a:alpha val="40000"/>
                    </a:prstClr>
                  </a:outerShdw>
                </a:effectLst>
                <a:uFill>
                  <a:solidFill>
                    <a:srgbClr val="FFFFFF"/>
                  </a:solidFill>
                </a:uFill>
              </a:rPr>
              <a:t>excessos</a:t>
            </a:r>
            <a:r>
              <a:rPr lang="en-US" sz="1900" spc="-1" dirty="0">
                <a:effectLst>
                  <a:outerShdw blurRad="50800" dist="38100" dir="2700000" algn="tl" rotWithShape="0">
                    <a:prstClr val="black">
                      <a:alpha val="40000"/>
                    </a:prstClr>
                  </a:outerShdw>
                </a:effectLst>
                <a:uFill>
                  <a:solidFill>
                    <a:srgbClr val="FFFFFF"/>
                  </a:solidFill>
                </a:uFill>
              </a:rPr>
              <a:t>;</a:t>
            </a:r>
          </a:p>
          <a:p>
            <a:pPr marL="259204" indent="-228600">
              <a:lnSpc>
                <a:spcPct val="90000"/>
              </a:lnSpc>
              <a:spcAft>
                <a:spcPts val="600"/>
              </a:spcAft>
              <a:buFont typeface="Arial" panose="020B0604020202020204" pitchFamily="34" charset="0"/>
              <a:buChar char="•"/>
            </a:pPr>
            <a:endParaRPr lang="en-US" sz="1900" spc="-1" dirty="0">
              <a:effectLst>
                <a:outerShdw blurRad="50800" dist="38100" dir="2700000" algn="tl" rotWithShape="0">
                  <a:prstClr val="black">
                    <a:alpha val="40000"/>
                  </a:prstClr>
                </a:outerShdw>
              </a:effectLst>
              <a:uFill>
                <a:solidFill>
                  <a:srgbClr val="FFFFFF"/>
                </a:solidFill>
              </a:uFill>
            </a:endParaRPr>
          </a:p>
          <a:p>
            <a:pPr marL="311621" indent="-228600">
              <a:lnSpc>
                <a:spcPct val="90000"/>
              </a:lnSpc>
              <a:spcAft>
                <a:spcPts val="600"/>
              </a:spcAft>
              <a:buClr>
                <a:srgbClr val="000000"/>
              </a:buClr>
              <a:buFont typeface="Arial" panose="020B0604020202020204" pitchFamily="34" charset="0"/>
              <a:buChar char="•"/>
            </a:pPr>
            <a:r>
              <a:rPr lang="en-US" sz="1900" spc="-1">
                <a:effectLst>
                  <a:outerShdw blurRad="50800" dist="38100" dir="2700000" algn="tl" rotWithShape="0">
                    <a:prstClr val="black">
                      <a:alpha val="40000"/>
                    </a:prstClr>
                  </a:outerShdw>
                </a:effectLst>
                <a:uFill>
                  <a:solidFill>
                    <a:srgbClr val="FFFFFF"/>
                  </a:solidFill>
                </a:uFill>
              </a:rPr>
              <a:t>Garantir</a:t>
            </a:r>
            <a:r>
              <a:rPr lang="en-US" sz="1900" spc="-1" dirty="0">
                <a:effectLst>
                  <a:outerShdw blurRad="50800" dist="38100" dir="2700000" algn="tl" rotWithShape="0">
                    <a:prstClr val="black">
                      <a:alpha val="40000"/>
                    </a:prstClr>
                  </a:outerShdw>
                </a:effectLst>
                <a:uFill>
                  <a:solidFill>
                    <a:srgbClr val="FFFFFF"/>
                  </a:solidFill>
                </a:uFill>
              </a:rPr>
              <a:t> </a:t>
            </a:r>
            <a:r>
              <a:rPr lang="en-US" sz="1900" b="1" spc="-1">
                <a:effectLst>
                  <a:outerShdw blurRad="50800" dist="38100" dir="2700000" algn="tl" rotWithShape="0">
                    <a:prstClr val="black">
                      <a:alpha val="40000"/>
                    </a:prstClr>
                  </a:outerShdw>
                </a:effectLst>
                <a:uFill>
                  <a:solidFill>
                    <a:srgbClr val="FFFFFF"/>
                  </a:solidFill>
                </a:uFill>
              </a:rPr>
              <a:t>serviços</a:t>
            </a:r>
            <a:r>
              <a:rPr lang="en-US" sz="1900" b="1" spc="-1" dirty="0">
                <a:effectLst>
                  <a:outerShdw blurRad="50800" dist="38100" dir="2700000" algn="tl" rotWithShape="0">
                    <a:prstClr val="black">
                      <a:alpha val="40000"/>
                    </a:prstClr>
                  </a:outerShdw>
                </a:effectLst>
                <a:uFill>
                  <a:solidFill>
                    <a:srgbClr val="FFFFFF"/>
                  </a:solidFill>
                </a:uFill>
              </a:rPr>
              <a:t> de boa </a:t>
            </a:r>
            <a:r>
              <a:rPr lang="en-US" sz="1900" b="1" spc="-1">
                <a:effectLst>
                  <a:outerShdw blurRad="50800" dist="38100" dir="2700000" algn="tl" rotWithShape="0">
                    <a:prstClr val="black">
                      <a:alpha val="40000"/>
                    </a:prstClr>
                  </a:outerShdw>
                </a:effectLst>
                <a:uFill>
                  <a:solidFill>
                    <a:srgbClr val="FFFFFF"/>
                  </a:solidFill>
                </a:uFill>
              </a:rPr>
              <a:t>qualidade</a:t>
            </a:r>
            <a:r>
              <a:rPr lang="en-US" sz="1900" spc="-1" dirty="0">
                <a:effectLst>
                  <a:outerShdw blurRad="50800" dist="38100" dir="2700000" algn="tl" rotWithShape="0">
                    <a:prstClr val="black">
                      <a:alpha val="40000"/>
                    </a:prstClr>
                  </a:outerShdw>
                </a:effectLst>
                <a:uFill>
                  <a:solidFill>
                    <a:srgbClr val="FFFFFF"/>
                  </a:solidFill>
                </a:uFill>
              </a:rPr>
              <a:t>;</a:t>
            </a:r>
          </a:p>
          <a:p>
            <a:pPr marL="259204" indent="-228600">
              <a:lnSpc>
                <a:spcPct val="90000"/>
              </a:lnSpc>
              <a:spcAft>
                <a:spcPts val="600"/>
              </a:spcAft>
              <a:buFont typeface="Arial" panose="020B0604020202020204" pitchFamily="34" charset="0"/>
              <a:buChar char="•"/>
            </a:pPr>
            <a:endParaRPr lang="en-US" sz="1900" spc="-1" dirty="0">
              <a:effectLst>
                <a:outerShdw blurRad="50800" dist="38100" dir="2700000" algn="tl" rotWithShape="0">
                  <a:prstClr val="black">
                    <a:alpha val="40000"/>
                  </a:prstClr>
                </a:outerShdw>
              </a:effectLst>
              <a:uFill>
                <a:solidFill>
                  <a:srgbClr val="FFFFFF"/>
                </a:solidFill>
              </a:uFill>
            </a:endParaRPr>
          </a:p>
          <a:p>
            <a:pPr marL="311621" indent="-228600">
              <a:lnSpc>
                <a:spcPct val="90000"/>
              </a:lnSpc>
              <a:spcAft>
                <a:spcPts val="600"/>
              </a:spcAft>
              <a:buClr>
                <a:srgbClr val="000000"/>
              </a:buClr>
              <a:buFont typeface="Arial" panose="020B0604020202020204" pitchFamily="34" charset="0"/>
              <a:buChar char="•"/>
            </a:pPr>
            <a:r>
              <a:rPr lang="en-US" sz="1900" b="1" spc="-1">
                <a:effectLst>
                  <a:outerShdw blurRad="50800" dist="38100" dir="2700000" algn="tl" rotWithShape="0">
                    <a:prstClr val="black">
                      <a:alpha val="40000"/>
                    </a:prstClr>
                  </a:outerShdw>
                </a:effectLst>
                <a:uFill>
                  <a:solidFill>
                    <a:srgbClr val="FFFFFF"/>
                  </a:solidFill>
                </a:uFill>
              </a:rPr>
              <a:t>Universalização</a:t>
            </a:r>
            <a:r>
              <a:rPr lang="en-US" sz="1900" spc="-1" dirty="0">
                <a:effectLst>
                  <a:outerShdw blurRad="50800" dist="38100" dir="2700000" algn="tl" rotWithShape="0">
                    <a:prstClr val="black">
                      <a:alpha val="40000"/>
                    </a:prstClr>
                  </a:outerShdw>
                </a:effectLst>
                <a:uFill>
                  <a:solidFill>
                    <a:srgbClr val="FFFFFF"/>
                  </a:solidFill>
                </a:uFill>
              </a:rPr>
              <a:t> do </a:t>
            </a:r>
            <a:r>
              <a:rPr lang="en-US" sz="1900" spc="-1">
                <a:effectLst>
                  <a:outerShdw blurRad="50800" dist="38100" dir="2700000" algn="tl" rotWithShape="0">
                    <a:prstClr val="black">
                      <a:alpha val="40000"/>
                    </a:prstClr>
                  </a:outerShdw>
                </a:effectLst>
                <a:uFill>
                  <a:solidFill>
                    <a:srgbClr val="FFFFFF"/>
                  </a:solidFill>
                </a:uFill>
              </a:rPr>
              <a:t>acesso</a:t>
            </a:r>
            <a:r>
              <a:rPr lang="en-US" sz="1900" spc="-1" dirty="0">
                <a:effectLst>
                  <a:outerShdw blurRad="50800" dist="38100" dir="2700000" algn="tl" rotWithShape="0">
                    <a:prstClr val="black">
                      <a:alpha val="40000"/>
                    </a:prstClr>
                  </a:outerShdw>
                </a:effectLst>
                <a:uFill>
                  <a:solidFill>
                    <a:srgbClr val="FFFFFF"/>
                  </a:solidFill>
                </a:uFill>
              </a:rPr>
              <a:t> </a:t>
            </a:r>
            <a:r>
              <a:rPr lang="en-US" sz="1900" spc="-1">
                <a:effectLst>
                  <a:outerShdw blurRad="50800" dist="38100" dir="2700000" algn="tl" rotWithShape="0">
                    <a:prstClr val="black">
                      <a:alpha val="40000"/>
                    </a:prstClr>
                  </a:outerShdw>
                </a:effectLst>
                <a:uFill>
                  <a:solidFill>
                    <a:srgbClr val="FFFFFF"/>
                  </a:solidFill>
                </a:uFill>
              </a:rPr>
              <a:t>aos</a:t>
            </a:r>
            <a:r>
              <a:rPr lang="en-US" sz="1900" spc="-1" dirty="0">
                <a:effectLst>
                  <a:outerShdw blurRad="50800" dist="38100" dir="2700000" algn="tl" rotWithShape="0">
                    <a:prstClr val="black">
                      <a:alpha val="40000"/>
                    </a:prstClr>
                  </a:outerShdw>
                </a:effectLst>
                <a:uFill>
                  <a:solidFill>
                    <a:srgbClr val="FFFFFF"/>
                  </a:solidFill>
                </a:uFill>
              </a:rPr>
              <a:t> </a:t>
            </a:r>
            <a:r>
              <a:rPr lang="en-US" sz="1900" spc="-1">
                <a:effectLst>
                  <a:outerShdw blurRad="50800" dist="38100" dir="2700000" algn="tl" rotWithShape="0">
                    <a:prstClr val="black">
                      <a:alpha val="40000"/>
                    </a:prstClr>
                  </a:outerShdw>
                </a:effectLst>
                <a:uFill>
                  <a:solidFill>
                    <a:srgbClr val="FFFFFF"/>
                  </a:solidFill>
                </a:uFill>
              </a:rPr>
              <a:t>serviços</a:t>
            </a:r>
            <a:r>
              <a:rPr lang="en-US" sz="1900" spc="-1" dirty="0">
                <a:effectLst>
                  <a:outerShdw blurRad="50800" dist="38100" dir="2700000" algn="tl" rotWithShape="0">
                    <a:prstClr val="black">
                      <a:alpha val="40000"/>
                    </a:prstClr>
                  </a:outerShdw>
                </a:effectLst>
                <a:uFill>
                  <a:solidFill>
                    <a:srgbClr val="FFFFFF"/>
                  </a:solidFill>
                </a:uFill>
              </a:rPr>
              <a:t>.</a:t>
            </a:r>
          </a:p>
        </p:txBody>
      </p:sp>
      <p:pic>
        <p:nvPicPr>
          <p:cNvPr id="12" name="Imagem 6148">
            <a:extLst>
              <a:ext uri="{FF2B5EF4-FFF2-40B4-BE49-F238E27FC236}">
                <a16:creationId xmlns:a16="http://schemas.microsoft.com/office/drawing/2014/main" id="{0F59A9B4-274B-4F36-B0C9-FE82EBD15E0C}"/>
              </a:ext>
            </a:extLst>
          </p:cNvPr>
          <p:cNvPicPr/>
          <p:nvPr/>
        </p:nvPicPr>
        <p:blipFill>
          <a:blip r:embed="rId4"/>
          <a:stretch>
            <a:fillRect/>
          </a:stretch>
        </p:blipFill>
        <p:spPr>
          <a:xfrm>
            <a:off x="6228185" y="6093296"/>
            <a:ext cx="2652118" cy="493556"/>
          </a:xfrm>
          <a:prstGeom prst="rect">
            <a:avLst/>
          </a:prstGeom>
          <a:ln w="9360">
            <a:noFill/>
          </a:ln>
        </p:spPr>
      </p:pic>
    </p:spTree>
    <p:extLst>
      <p:ext uri="{BB962C8B-B14F-4D97-AF65-F5344CB8AC3E}">
        <p14:creationId xmlns:p14="http://schemas.microsoft.com/office/powerpoint/2010/main" val="2409878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966515978"/>
              </p:ext>
            </p:extLst>
          </p:nvPr>
        </p:nvGraphicFramePr>
        <p:xfrm>
          <a:off x="774745" y="1400696"/>
          <a:ext cx="7017984" cy="4035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86" name="TextShape 1"/>
          <p:cNvSpPr txBox="1"/>
          <p:nvPr/>
        </p:nvSpPr>
        <p:spPr>
          <a:xfrm>
            <a:off x="1112925" y="1045148"/>
            <a:ext cx="6341624" cy="1314695"/>
          </a:xfrm>
          <a:prstGeom prst="rect">
            <a:avLst/>
          </a:prstGeom>
          <a:noFill/>
          <a:ln>
            <a:noFill/>
          </a:ln>
        </p:spPr>
        <p:txBody>
          <a:bodyPr lIns="0" tIns="0" rIns="0" bIns="0" anchor="ctr"/>
          <a:lstStyle/>
          <a:p>
            <a:pPr algn="ctr">
              <a:lnSpc>
                <a:spcPct val="90000"/>
              </a:lnSpc>
            </a:pPr>
            <a:r>
              <a:rPr lang="pt-BR" sz="3003" b="1" spc="-1" dirty="0">
                <a:solidFill>
                  <a:schemeClr val="accent1"/>
                </a:solidFill>
                <a:effectLst>
                  <a:outerShdw blurRad="50800" dist="38100" dir="2700000" algn="tl" rotWithShape="0">
                    <a:prstClr val="black">
                      <a:alpha val="40000"/>
                    </a:prstClr>
                  </a:outerShdw>
                </a:effectLst>
                <a:uFill>
                  <a:solidFill>
                    <a:srgbClr val="FFFFFF"/>
                  </a:solidFill>
                </a:uFill>
                <a:latin typeface="Times New Roman" panose="02020603050405020304" charset="0"/>
                <a:ea typeface="DejaVu Sans"/>
              </a:rPr>
              <a:t>Atividades regulatórias básicas</a:t>
            </a:r>
          </a:p>
        </p:txBody>
      </p:sp>
      <p:sp>
        <p:nvSpPr>
          <p:cNvPr id="587" name="TextShape 2"/>
          <p:cNvSpPr txBox="1"/>
          <p:nvPr/>
        </p:nvSpPr>
        <p:spPr>
          <a:xfrm>
            <a:off x="-563368" y="4192294"/>
            <a:ext cx="7885558" cy="4350641"/>
          </a:xfrm>
          <a:prstGeom prst="rect">
            <a:avLst/>
          </a:prstGeom>
          <a:noFill/>
          <a:ln>
            <a:noFill/>
          </a:ln>
        </p:spPr>
        <p:txBody>
          <a:bodyPr lIns="0" tIns="0" rIns="0" bIns="0"/>
          <a:lstStyle/>
          <a:p>
            <a:pPr marL="576">
              <a:lnSpc>
                <a:spcPct val="90000"/>
              </a:lnSpc>
              <a:buClr>
                <a:srgbClr val="000000"/>
              </a:buClr>
            </a:pPr>
            <a:endParaRPr lang="pt-BR" sz="2540" spc="-1">
              <a:solidFill>
                <a:srgbClr val="000000"/>
              </a:solidFill>
              <a:effectLst>
                <a:outerShdw blurRad="50800" dist="38100" dir="2700000" algn="tl" rotWithShape="0">
                  <a:prstClr val="black">
                    <a:alpha val="40000"/>
                  </a:prstClr>
                </a:outerShdw>
              </a:effectLst>
              <a:uFill>
                <a:solidFill>
                  <a:srgbClr val="FFFFFF"/>
                </a:solidFill>
              </a:uFill>
              <a:latin typeface="Times New Roman" panose="02020603050405020304" charset="0"/>
              <a:ea typeface="DejaVu Sans"/>
            </a:endParaRPr>
          </a:p>
        </p:txBody>
      </p:sp>
      <p:graphicFrame>
        <p:nvGraphicFramePr>
          <p:cNvPr id="3" name="Diagrama 2"/>
          <p:cNvGraphicFramePr/>
          <p:nvPr>
            <p:extLst>
              <p:ext uri="{D42A27DB-BD31-4B8C-83A1-F6EECF244321}">
                <p14:modId xmlns:p14="http://schemas.microsoft.com/office/powerpoint/2010/main" val="1274973600"/>
              </p:ext>
            </p:extLst>
          </p:nvPr>
        </p:nvGraphicFramePr>
        <p:xfrm>
          <a:off x="780313" y="3513023"/>
          <a:ext cx="7018560" cy="29848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Imagem 6148"/>
          <p:cNvPicPr/>
          <p:nvPr/>
        </p:nvPicPr>
        <p:blipFill>
          <a:blip r:embed="rId12"/>
          <a:stretch>
            <a:fillRect/>
          </a:stretch>
        </p:blipFill>
        <p:spPr>
          <a:xfrm>
            <a:off x="6948264" y="6115422"/>
            <a:ext cx="1932038" cy="482326"/>
          </a:xfrm>
          <a:prstGeom prst="rect">
            <a:avLst/>
          </a:prstGeom>
          <a:ln w="9360">
            <a:noFill/>
          </a:ln>
        </p:spPr>
      </p:pic>
      <p:pic>
        <p:nvPicPr>
          <p:cNvPr id="10" name="Imagem 459"/>
          <p:cNvPicPr/>
          <p:nvPr/>
        </p:nvPicPr>
        <p:blipFill>
          <a:blip r:embed="rId13"/>
          <a:stretch>
            <a:fillRect/>
          </a:stretch>
        </p:blipFill>
        <p:spPr>
          <a:xfrm>
            <a:off x="148635" y="6115423"/>
            <a:ext cx="1928579" cy="706156"/>
          </a:xfrm>
          <a:prstGeom prst="rect">
            <a:avLst/>
          </a:prstGeom>
          <a:ln>
            <a:noFill/>
          </a:ln>
        </p:spPr>
      </p:pic>
      <p:pic>
        <p:nvPicPr>
          <p:cNvPr id="11" name="Picture 3" descr="Z:\Documentos\2018\48º Congresso da Assemae\Peças Gráficas\Template Power Point\banner 730x124 (2) - Cópia.jpg">
            <a:extLst>
              <a:ext uri="{FF2B5EF4-FFF2-40B4-BE49-F238E27FC236}">
                <a16:creationId xmlns:a16="http://schemas.microsoft.com/office/drawing/2014/main" id="{1134EB66-AFB6-46D9-95E8-64681025DC9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830" y="0"/>
            <a:ext cx="9125170" cy="96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807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3059832" y="1015284"/>
            <a:ext cx="2284346" cy="483209"/>
          </a:xfrm>
          <a:prstGeom prst="rect">
            <a:avLst/>
          </a:prstGeom>
        </p:spPr>
        <p:txBody>
          <a:bodyPr wrap="square">
            <a:spAutoFit/>
          </a:bodyPr>
          <a:lstStyle/>
          <a:p>
            <a:r>
              <a:rPr lang="pt-BR" altLang="en-US" sz="2540" b="1" dirty="0">
                <a:latin typeface="Times New Roman" panose="02020603050405020304" pitchFamily="18" charset="0"/>
                <a:cs typeface="Times New Roman" panose="02020603050405020304" pitchFamily="18" charset="0"/>
              </a:rPr>
              <a:t>Normatização</a:t>
            </a:r>
            <a:endParaRPr lang="pt-BR" sz="2540" dirty="0">
              <a:latin typeface="Times New Roman" panose="02020603050405020304" pitchFamily="18" charset="0"/>
              <a:cs typeface="Times New Roman" panose="02020603050405020304" pitchFamily="18" charset="0"/>
            </a:endParaRPr>
          </a:p>
        </p:txBody>
      </p:sp>
      <p:sp>
        <p:nvSpPr>
          <p:cNvPr id="8" name="Retângulo 7"/>
          <p:cNvSpPr/>
          <p:nvPr/>
        </p:nvSpPr>
        <p:spPr>
          <a:xfrm>
            <a:off x="941668" y="1498493"/>
            <a:ext cx="6520674" cy="2677656"/>
          </a:xfrm>
          <a:prstGeom prst="rect">
            <a:avLst/>
          </a:prstGeom>
        </p:spPr>
        <p:txBody>
          <a:bodyPr wrap="square">
            <a:spAutoFit/>
          </a:bodyPr>
          <a:lstStyle/>
          <a:p>
            <a:pPr algn="just"/>
            <a:r>
              <a:rPr lang="pt-BR" sz="2400" spc="-1" dirty="0">
                <a:solidFill>
                  <a:srgbClr val="000000"/>
                </a:solidFill>
                <a:uFill>
                  <a:solidFill>
                    <a:srgbClr val="FFFFFF"/>
                  </a:solidFill>
                </a:uFill>
                <a:latin typeface="Times New Roman" panose="02020603050405020304" pitchFamily="18" charset="0"/>
                <a:cs typeface="Times New Roman" panose="02020603050405020304" pitchFamily="18" charset="0"/>
                <a:sym typeface="+mn-ea"/>
              </a:rPr>
              <a:t>Aspecto que compreende o estudo e a proposta de normas e padrões para serviços de saneamento básico, objetivando o controle e a fiscalização da quantidade e da qualidade das atividades reguladas, para serem homologados pelo Conselho Municipal de Saneamento Básico (COMSAB) e aplicados pela ARSBAN.</a:t>
            </a:r>
          </a:p>
        </p:txBody>
      </p:sp>
      <p:pic>
        <p:nvPicPr>
          <p:cNvPr id="9" name="Espaço Reservado para Conteúdo 3"/>
          <p:cNvPicPr>
            <a:picLocks noChangeAspect="1"/>
          </p:cNvPicPr>
          <p:nvPr/>
        </p:nvPicPr>
        <p:blipFill>
          <a:blip r:embed="rId2"/>
          <a:stretch>
            <a:fillRect/>
          </a:stretch>
        </p:blipFill>
        <p:spPr>
          <a:xfrm>
            <a:off x="251520" y="4581128"/>
            <a:ext cx="3432960" cy="2024640"/>
          </a:xfrm>
          <a:prstGeom prst="rect">
            <a:avLst/>
          </a:prstGeom>
          <a:ln>
            <a:solidFill>
              <a:schemeClr val="tx1"/>
            </a:solidFill>
          </a:ln>
        </p:spPr>
      </p:pic>
      <p:pic>
        <p:nvPicPr>
          <p:cNvPr id="10" name="Imagem 9"/>
          <p:cNvPicPr>
            <a:picLocks noChangeAspect="1"/>
          </p:cNvPicPr>
          <p:nvPr/>
        </p:nvPicPr>
        <p:blipFill>
          <a:blip r:embed="rId3"/>
          <a:stretch>
            <a:fillRect/>
          </a:stretch>
        </p:blipFill>
        <p:spPr>
          <a:xfrm>
            <a:off x="4644008" y="4581128"/>
            <a:ext cx="3343680" cy="2025216"/>
          </a:xfrm>
          <a:prstGeom prst="rect">
            <a:avLst/>
          </a:prstGeom>
          <a:ln>
            <a:solidFill>
              <a:schemeClr val="tx1"/>
            </a:solidFill>
          </a:ln>
        </p:spPr>
      </p:pic>
      <p:pic>
        <p:nvPicPr>
          <p:cNvPr id="11" name="Picture 3" descr="Z:\Documentos\2018\48º Congresso da Assemae\Peças Gráficas\Template Power Point\banner 730x124 (2) - Cópia.jpg">
            <a:extLst>
              <a:ext uri="{FF2B5EF4-FFF2-40B4-BE49-F238E27FC236}">
                <a16:creationId xmlns:a16="http://schemas.microsoft.com/office/drawing/2014/main" id="{21557C61-5A5C-4B61-B175-43ADE20C7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3999" cy="770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383860"/>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635</TotalTime>
  <Words>1293</Words>
  <Application>Microsoft Office PowerPoint</Application>
  <PresentationFormat>Apresentação na tela (4:3)</PresentationFormat>
  <Paragraphs>171</Paragraphs>
  <Slides>28</Slides>
  <Notes>3</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28</vt:i4>
      </vt:variant>
    </vt:vector>
  </HeadingPairs>
  <TitlesOfParts>
    <vt:vector size="36" baseType="lpstr">
      <vt:lpstr>Arial</vt:lpstr>
      <vt:lpstr>Arial</vt:lpstr>
      <vt:lpstr>Calibri</vt:lpstr>
      <vt:lpstr>Copperplate Gothic Bold</vt:lpstr>
      <vt:lpstr>DejaVu Sans</vt:lpstr>
      <vt:lpstr>Times New Roman</vt:lpstr>
      <vt:lpstr>Wingdings</vt:lpstr>
      <vt:lpstr>Tema do Office</vt:lpstr>
      <vt:lpstr>Apresentação do PowerPoint</vt:lpstr>
      <vt:lpstr>Regulação</vt:lpstr>
      <vt:lpstr>Saneamento Básico</vt:lpstr>
      <vt:lpstr>Ciclo da gestão do saneamento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O papel da regulação para a melhoria da gestão dos serviços </vt:lpstr>
      <vt:lpstr>O papel da regulação para a melhoria da gestão dos serviços</vt:lpstr>
      <vt:lpstr>Agência Reguladora - Atribuições</vt:lpstr>
      <vt:lpstr>O papel da regulação para a melhoria da gestão dos serviços</vt:lpstr>
      <vt:lpstr>O papel da regulação para a melhoria da gestão dos serviços: experiência da Arsban</vt:lpstr>
      <vt:lpstr>O papel da regulação para a melhoria da gestão dos serviços</vt:lpstr>
      <vt:lpstr>Reunião de gestão Arsban/Caern</vt:lpstr>
      <vt:lpstr>Reunião de gestão Arsban/Caern</vt:lpstr>
      <vt:lpstr>Reunião de gestão Arsban/Caern</vt:lpstr>
      <vt:lpstr>Reunião de gestão Arsban/Caern</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Gabriel Silva</dc:creator>
  <cp:lastModifiedBy>Maria Aparecida França Gomes</cp:lastModifiedBy>
  <cp:revision>86</cp:revision>
  <dcterms:created xsi:type="dcterms:W3CDTF">2018-05-02T19:43:05Z</dcterms:created>
  <dcterms:modified xsi:type="dcterms:W3CDTF">2018-05-29T13:56:57Z</dcterms:modified>
</cp:coreProperties>
</file>