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3" r:id="rId13"/>
    <p:sldId id="272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1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CE898-8AAC-4056-B8BA-698491664831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2D10F-E2A5-415E-9671-79F19A5DEC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060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D10F-E2A5-415E-9671-79F19A5DEC1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150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D10F-E2A5-415E-9671-79F19A5DEC1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150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D10F-E2A5-415E-9671-79F19A5DEC1D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150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D10F-E2A5-415E-9671-79F19A5DEC1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150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D10F-E2A5-415E-9671-79F19A5DEC1D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150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D10F-E2A5-415E-9671-79F19A5DEC1D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15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3A9F-EB03-42DF-A6C0-F9853C77AE7B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8CC7-9123-4593-8F97-561E7A2DB4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91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3A9F-EB03-42DF-A6C0-F9853C77AE7B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8CC7-9123-4593-8F97-561E7A2DB4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41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3A9F-EB03-42DF-A6C0-F9853C77AE7B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8CC7-9123-4593-8F97-561E7A2DB4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2528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3A9F-EB03-42DF-A6C0-F9853C77AE7B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8CC7-9123-4593-8F97-561E7A2DB4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97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3A9F-EB03-42DF-A6C0-F9853C77AE7B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8CC7-9123-4593-8F97-561E7A2DB4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63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3A9F-EB03-42DF-A6C0-F9853C77AE7B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8CC7-9123-4593-8F97-561E7A2DB4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201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3A9F-EB03-42DF-A6C0-F9853C77AE7B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8CC7-9123-4593-8F97-561E7A2DB4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85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3A9F-EB03-42DF-A6C0-F9853C77AE7B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8CC7-9123-4593-8F97-561E7A2DB4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81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3A9F-EB03-42DF-A6C0-F9853C77AE7B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8CC7-9123-4593-8F97-561E7A2DB4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4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3A9F-EB03-42DF-A6C0-F9853C77AE7B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8CC7-9123-4593-8F97-561E7A2DB4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3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3A9F-EB03-42DF-A6C0-F9853C77AE7B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8CC7-9123-4593-8F97-561E7A2DB4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55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83A9F-EB03-42DF-A6C0-F9853C77AE7B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E8CC7-9123-4593-8F97-561E7A2DB4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56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2.jp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65304"/>
            <a:ext cx="1271016" cy="49682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728398"/>
            <a:ext cx="9144000" cy="1470025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t-B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TECNOLOGIA MOBILE E DESCENTRALIZAÇÃO DAS INFORMAÇÕES OPERACIONAIS</a:t>
            </a:r>
            <a:endParaRPr lang="pt-B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3933056"/>
            <a:ext cx="6400800" cy="1752600"/>
          </a:xfrm>
        </p:spPr>
        <p:txBody>
          <a:bodyPr>
            <a:normAutofit/>
          </a:bodyPr>
          <a:lstStyle/>
          <a:p>
            <a:pPr algn="just"/>
            <a:r>
              <a:rPr lang="pt-BR" sz="1800" b="1" dirty="0" smtClean="0">
                <a:solidFill>
                  <a:schemeClr val="tx1"/>
                </a:solidFill>
              </a:rPr>
              <a:t>Marcelo Madeira Braga Júnior</a:t>
            </a:r>
          </a:p>
          <a:p>
            <a:pPr algn="just"/>
            <a:r>
              <a:rPr lang="pt-BR" sz="1800" dirty="0" smtClean="0">
                <a:solidFill>
                  <a:schemeClr val="tx1"/>
                </a:solidFill>
              </a:rPr>
              <a:t>Formado em </a:t>
            </a:r>
            <a:r>
              <a:rPr lang="pt-BR" sz="1800" dirty="0" err="1" smtClean="0">
                <a:solidFill>
                  <a:schemeClr val="tx1"/>
                </a:solidFill>
              </a:rPr>
              <a:t>tecnico</a:t>
            </a:r>
            <a:r>
              <a:rPr lang="pt-BR" sz="1800" dirty="0" smtClean="0">
                <a:solidFill>
                  <a:schemeClr val="tx1"/>
                </a:solidFill>
              </a:rPr>
              <a:t> de </a:t>
            </a:r>
            <a:r>
              <a:rPr lang="pt-BR" sz="1800" dirty="0" err="1" smtClean="0">
                <a:solidFill>
                  <a:schemeClr val="tx1"/>
                </a:solidFill>
              </a:rPr>
              <a:t>informatica</a:t>
            </a:r>
            <a:r>
              <a:rPr lang="pt-BR" sz="1800" dirty="0" smtClean="0">
                <a:solidFill>
                  <a:schemeClr val="tx1"/>
                </a:solidFill>
              </a:rPr>
              <a:t> industrial pelo CEFET-MG, cursando engenharia de controle e automação no centro </a:t>
            </a:r>
            <a:r>
              <a:rPr lang="pt-BR" sz="1800" dirty="0" err="1" smtClean="0">
                <a:solidFill>
                  <a:schemeClr val="tx1"/>
                </a:solidFill>
              </a:rPr>
              <a:t>universitario</a:t>
            </a:r>
            <a:r>
              <a:rPr lang="pt-BR" sz="1800" dirty="0" smtClean="0">
                <a:solidFill>
                  <a:schemeClr val="tx1"/>
                </a:solidFill>
              </a:rPr>
              <a:t> UNA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336504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6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65304"/>
            <a:ext cx="1271016" cy="496824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Aplicativo</a:t>
            </a:r>
            <a:endParaRPr lang="pt-B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>
              <a:latin typeface="Calibri Light" pitchFamily="34" charset="0"/>
            </a:endParaRPr>
          </a:p>
          <a:p>
            <a:endParaRPr lang="pt-BR" dirty="0" smtClean="0">
              <a:latin typeface="Calibri Light" pitchFamily="34" charset="0"/>
            </a:endParaRPr>
          </a:p>
          <a:p>
            <a:pPr lvl="1"/>
            <a:endParaRPr lang="pt-BR" dirty="0" smtClean="0">
              <a:latin typeface="Calibri Light" pitchFamily="34" charset="0"/>
            </a:endParaRPr>
          </a:p>
          <a:p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755576" y="1359066"/>
            <a:ext cx="1199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Gráficos</a:t>
            </a:r>
            <a:endParaRPr lang="pt-BR" sz="2400" dirty="0"/>
          </a:p>
        </p:txBody>
      </p:sp>
      <p:pic>
        <p:nvPicPr>
          <p:cNvPr id="12290" name="Imagem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599" y="2109855"/>
            <a:ext cx="4744918" cy="432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34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65304"/>
            <a:ext cx="1271016" cy="496824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Aplicativo</a:t>
            </a:r>
            <a:endParaRPr lang="pt-B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>
              <a:latin typeface="Calibri Light" pitchFamily="34" charset="0"/>
            </a:endParaRPr>
          </a:p>
          <a:p>
            <a:endParaRPr lang="pt-BR" dirty="0" smtClean="0">
              <a:latin typeface="Calibri Light" pitchFamily="34" charset="0"/>
            </a:endParaRPr>
          </a:p>
          <a:p>
            <a:pPr lvl="1"/>
            <a:endParaRPr lang="pt-BR" dirty="0" smtClean="0">
              <a:latin typeface="Calibri Light" pitchFamily="34" charset="0"/>
            </a:endParaRPr>
          </a:p>
          <a:p>
            <a:endParaRPr lang="pt-BR" dirty="0"/>
          </a:p>
        </p:txBody>
      </p:sp>
      <p:pic>
        <p:nvPicPr>
          <p:cNvPr id="13314" name="Imagem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59066"/>
            <a:ext cx="5369734" cy="514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54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65304"/>
            <a:ext cx="1271016" cy="496824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4808" y="629816"/>
            <a:ext cx="8229600" cy="1143000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Conclusão</a:t>
            </a:r>
            <a:endParaRPr lang="pt-B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Calibri Light" pitchFamily="34" charset="0"/>
              </a:rPr>
              <a:t>Agilidade na divulgação das informações</a:t>
            </a:r>
          </a:p>
          <a:p>
            <a:r>
              <a:rPr lang="pt-BR" dirty="0" smtClean="0">
                <a:latin typeface="Calibri Light" pitchFamily="34" charset="0"/>
              </a:rPr>
              <a:t>Os trabalhos ficara mais dinâmicos e eficazes</a:t>
            </a:r>
          </a:p>
          <a:p>
            <a:r>
              <a:rPr lang="pt-BR" dirty="0" smtClean="0">
                <a:latin typeface="Calibri Light" pitchFamily="34" charset="0"/>
              </a:rPr>
              <a:t>Melhor analise do comportamento do sistema</a:t>
            </a:r>
          </a:p>
          <a:p>
            <a:endParaRPr lang="pt-BR" dirty="0" smtClean="0">
              <a:latin typeface="Calibri Light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544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65304"/>
            <a:ext cx="1271016" cy="496824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2123728" y="292494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</a:t>
            </a:r>
            <a:endParaRPr lang="pt-BR" sz="8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78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65304"/>
            <a:ext cx="1271016" cy="496824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4808" y="629816"/>
            <a:ext cx="8229600" cy="1143000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Estações Monitoradas</a:t>
            </a:r>
            <a:endParaRPr lang="pt-B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Calibri Light" pitchFamily="34" charset="0"/>
              </a:rPr>
              <a:t>Reservatórios de água tratada</a:t>
            </a:r>
          </a:p>
          <a:p>
            <a:r>
              <a:rPr lang="pt-BR" dirty="0" smtClean="0">
                <a:latin typeface="Calibri Light" pitchFamily="34" charset="0"/>
              </a:rPr>
              <a:t>Elevatórias de Esgoto</a:t>
            </a:r>
          </a:p>
          <a:p>
            <a:r>
              <a:rPr lang="pt-BR" dirty="0" smtClean="0">
                <a:latin typeface="Calibri Light" pitchFamily="34" charset="0"/>
              </a:rPr>
              <a:t>Captações</a:t>
            </a:r>
          </a:p>
          <a:p>
            <a:r>
              <a:rPr lang="pt-BR" dirty="0" smtClean="0">
                <a:latin typeface="Calibri Light" pitchFamily="34" charset="0"/>
              </a:rPr>
              <a:t>Poços</a:t>
            </a:r>
          </a:p>
          <a:p>
            <a:r>
              <a:rPr lang="pt-BR" dirty="0" smtClean="0">
                <a:latin typeface="Calibri Light" pitchFamily="34" charset="0"/>
              </a:rPr>
              <a:t>Casas de bombas</a:t>
            </a:r>
          </a:p>
          <a:p>
            <a:pPr marL="0" indent="0">
              <a:buNone/>
            </a:pPr>
            <a:endParaRPr lang="pt-BR" dirty="0" smtClean="0">
              <a:latin typeface="Calibri Light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9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65304"/>
            <a:ext cx="1271016" cy="496824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4808" y="629816"/>
            <a:ext cx="8229600" cy="1143000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Informações Monitoradas</a:t>
            </a:r>
            <a:endParaRPr lang="pt-B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t-BR" dirty="0" smtClean="0">
                <a:latin typeface="Calibri Light" pitchFamily="34" charset="0"/>
              </a:rPr>
              <a:t>Nível</a:t>
            </a:r>
          </a:p>
          <a:p>
            <a:pPr lvl="1"/>
            <a:r>
              <a:rPr lang="pt-BR" dirty="0" smtClean="0">
                <a:latin typeface="Calibri Light" pitchFamily="34" charset="0"/>
              </a:rPr>
              <a:t>Energia</a:t>
            </a:r>
          </a:p>
          <a:p>
            <a:pPr lvl="1"/>
            <a:r>
              <a:rPr lang="pt-BR" dirty="0" err="1" smtClean="0">
                <a:latin typeface="Calibri Light" pitchFamily="34" charset="0"/>
              </a:rPr>
              <a:t>Extravasão</a:t>
            </a:r>
            <a:endParaRPr lang="pt-BR" dirty="0" smtClean="0">
              <a:latin typeface="Calibri Light" pitchFamily="34" charset="0"/>
            </a:endParaRPr>
          </a:p>
          <a:p>
            <a:pPr lvl="1"/>
            <a:r>
              <a:rPr lang="pt-BR" dirty="0" smtClean="0">
                <a:latin typeface="Calibri Light" pitchFamily="34" charset="0"/>
              </a:rPr>
              <a:t>Situação da bomba</a:t>
            </a:r>
          </a:p>
          <a:p>
            <a:pPr lvl="1"/>
            <a:r>
              <a:rPr lang="pt-BR" dirty="0" smtClean="0">
                <a:latin typeface="Calibri Light" pitchFamily="34" charset="0"/>
              </a:rPr>
              <a:t>Vazão</a:t>
            </a:r>
          </a:p>
          <a:p>
            <a:pPr lvl="1"/>
            <a:endParaRPr lang="pt-BR" dirty="0" smtClean="0">
              <a:latin typeface="Calibri Light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40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65304"/>
            <a:ext cx="1271016" cy="496824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4808" y="62981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Transmissão das Informações</a:t>
            </a:r>
            <a:endParaRPr lang="pt-B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Calibri Light" pitchFamily="34" charset="0"/>
              </a:rPr>
              <a:t>Radio frequência</a:t>
            </a:r>
          </a:p>
          <a:p>
            <a:pPr lvl="1"/>
            <a:endParaRPr lang="pt-BR" dirty="0" smtClean="0">
              <a:latin typeface="Calibri Light" pitchFamily="34" charset="0"/>
            </a:endParaRPr>
          </a:p>
          <a:p>
            <a:endParaRPr lang="pt-BR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121" y="2132856"/>
            <a:ext cx="4827013" cy="452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87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65304"/>
            <a:ext cx="1271016" cy="496824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Aplicativo</a:t>
            </a:r>
            <a:endParaRPr lang="pt-B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Calibri Light" pitchFamily="34" charset="0"/>
              </a:rPr>
              <a:t>Desenvolvido para smartphones </a:t>
            </a:r>
            <a:r>
              <a:rPr lang="pt-BR" dirty="0" err="1" smtClean="0">
                <a:latin typeface="Calibri Light" pitchFamily="34" charset="0"/>
              </a:rPr>
              <a:t>Android</a:t>
            </a:r>
            <a:endParaRPr lang="pt-BR" dirty="0" smtClean="0">
              <a:latin typeface="Calibri Light" pitchFamily="34" charset="0"/>
            </a:endParaRPr>
          </a:p>
          <a:p>
            <a:endParaRPr lang="pt-BR" dirty="0">
              <a:latin typeface="Calibri Light" pitchFamily="34" charset="0"/>
            </a:endParaRPr>
          </a:p>
        </p:txBody>
      </p:sp>
      <p:pic>
        <p:nvPicPr>
          <p:cNvPr id="2050" name="Picture 2" descr="http://blogdalu.magazineluiza.com.br/wp-content/uploads/2016/03/Conhe%C3%A7as-algumas-das-novidades-do-Android-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6096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8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65304"/>
            <a:ext cx="1271016" cy="496824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Aplicativo</a:t>
            </a:r>
            <a:endParaRPr lang="pt-B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Calibri Light" pitchFamily="34" charset="0"/>
              </a:rPr>
              <a:t>Integração em tempo real com as informações de supervisão do Centro de Controle</a:t>
            </a:r>
          </a:p>
          <a:p>
            <a:pPr lvl="1"/>
            <a:endParaRPr lang="pt-BR" dirty="0" smtClean="0">
              <a:latin typeface="Calibri Light" pitchFamily="34" charset="0"/>
            </a:endParaRPr>
          </a:p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34" y="2841079"/>
            <a:ext cx="69342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56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65304"/>
            <a:ext cx="1271016" cy="496824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Aplicativo</a:t>
            </a:r>
            <a:endParaRPr lang="pt-B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Calibri Light" pitchFamily="34" charset="0"/>
              </a:rPr>
              <a:t>Utiliza ícones para identificar as informações:</a:t>
            </a:r>
          </a:p>
          <a:p>
            <a:endParaRPr lang="pt-BR" dirty="0" smtClean="0">
              <a:latin typeface="Calibri Light" pitchFamily="34" charset="0"/>
            </a:endParaRPr>
          </a:p>
          <a:p>
            <a:pPr lvl="1"/>
            <a:endParaRPr lang="pt-BR" dirty="0" smtClean="0">
              <a:latin typeface="Calibri Light" pitchFamily="34" charset="0"/>
            </a:endParaRPr>
          </a:p>
          <a:p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19" y="2490699"/>
            <a:ext cx="6191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181237"/>
            <a:ext cx="5048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69" y="5121944"/>
            <a:ext cx="5810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19" y="3838212"/>
            <a:ext cx="6381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3968407"/>
            <a:ext cx="617836" cy="64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45964"/>
            <a:ext cx="841288" cy="63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68269" y="2246276"/>
            <a:ext cx="260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Reservatório agua tratada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57534" y="3555589"/>
            <a:ext cx="2087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Elevatória de esgoto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837154" y="4752612"/>
            <a:ext cx="2418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Bomba / Poço / </a:t>
            </a:r>
            <a:r>
              <a:rPr lang="pt-BR" dirty="0" err="1" smtClean="0"/>
              <a:t>Booster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436096" y="2398676"/>
            <a:ext cx="1682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Sinal da estação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415524" y="3555589"/>
            <a:ext cx="1987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Energia na Estação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394325" y="4752612"/>
            <a:ext cx="1888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Medidor de Vazão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844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65304"/>
            <a:ext cx="1271016" cy="496824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Aplicativo</a:t>
            </a:r>
            <a:endParaRPr lang="pt-B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>
              <a:latin typeface="Calibri Light" pitchFamily="34" charset="0"/>
            </a:endParaRPr>
          </a:p>
          <a:p>
            <a:endParaRPr lang="pt-BR" dirty="0" smtClean="0">
              <a:latin typeface="Calibri Light" pitchFamily="34" charset="0"/>
            </a:endParaRPr>
          </a:p>
          <a:p>
            <a:pPr lvl="1"/>
            <a:endParaRPr lang="pt-BR" dirty="0" smtClean="0">
              <a:latin typeface="Calibri Light" pitchFamily="34" charset="0"/>
            </a:endParaRPr>
          </a:p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757534" y="1359066"/>
            <a:ext cx="260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Reservatório agua tratada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91782" y="3883725"/>
            <a:ext cx="2087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Elevatória de esgoto</a:t>
            </a:r>
            <a:endParaRPr lang="pt-BR" dirty="0"/>
          </a:p>
        </p:txBody>
      </p:sp>
      <p:pic>
        <p:nvPicPr>
          <p:cNvPr id="10242" name="Imagem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070" y="1698769"/>
            <a:ext cx="4384138" cy="216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Imagem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069" y="4387278"/>
            <a:ext cx="4389947" cy="202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49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65304"/>
            <a:ext cx="1271016" cy="496824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Aplicativo</a:t>
            </a:r>
            <a:endParaRPr lang="pt-B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>
              <a:latin typeface="Calibri Light" pitchFamily="34" charset="0"/>
            </a:endParaRPr>
          </a:p>
          <a:p>
            <a:endParaRPr lang="pt-BR" dirty="0" smtClean="0">
              <a:latin typeface="Calibri Light" pitchFamily="34" charset="0"/>
            </a:endParaRPr>
          </a:p>
          <a:p>
            <a:pPr lvl="1"/>
            <a:endParaRPr lang="pt-BR" dirty="0" smtClean="0">
              <a:latin typeface="Calibri Light" pitchFamily="34" charset="0"/>
            </a:endParaRPr>
          </a:p>
          <a:p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850635" y="4017946"/>
            <a:ext cx="2418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Bomba / Poço / </a:t>
            </a:r>
            <a:r>
              <a:rPr lang="pt-BR" dirty="0" err="1" smtClean="0"/>
              <a:t>Booster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755576" y="1359066"/>
            <a:ext cx="1888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Medidor de Vazão</a:t>
            </a:r>
            <a:endParaRPr lang="pt-BR" dirty="0"/>
          </a:p>
        </p:txBody>
      </p:sp>
      <p:pic>
        <p:nvPicPr>
          <p:cNvPr id="11266" name="Imagem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068" y="1736991"/>
            <a:ext cx="4335626" cy="201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Imagem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879" y="4408305"/>
            <a:ext cx="4442004" cy="203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75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150</Words>
  <Application>Microsoft Office PowerPoint</Application>
  <PresentationFormat>Apresentação na tela (4:3)</PresentationFormat>
  <Paragraphs>58</Paragraphs>
  <Slides>13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TECNOLOGIA MOBILE E DESCENTRALIZAÇÃO DAS INFORMAÇÕES OPERACIONAIS</vt:lpstr>
      <vt:lpstr>Estações Monitoradas</vt:lpstr>
      <vt:lpstr>Informações Monitoradas</vt:lpstr>
      <vt:lpstr>Transmissão das Informações</vt:lpstr>
      <vt:lpstr>Aplicativo</vt:lpstr>
      <vt:lpstr>Aplicativo</vt:lpstr>
      <vt:lpstr>Aplicativo</vt:lpstr>
      <vt:lpstr>Aplicativo</vt:lpstr>
      <vt:lpstr>Aplicativo</vt:lpstr>
      <vt:lpstr>Aplicativo</vt:lpstr>
      <vt:lpstr>Aplicativo</vt:lpstr>
      <vt:lpstr>Conclusão</vt:lpstr>
      <vt:lpstr>Obrigado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Paula</dc:creator>
  <cp:lastModifiedBy>heloisa</cp:lastModifiedBy>
  <cp:revision>14</cp:revision>
  <dcterms:created xsi:type="dcterms:W3CDTF">2013-07-31T13:16:36Z</dcterms:created>
  <dcterms:modified xsi:type="dcterms:W3CDTF">2016-05-17T15:27:19Z</dcterms:modified>
</cp:coreProperties>
</file>