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0"/>
  </p:notesMasterIdLst>
  <p:sldIdLst>
    <p:sldId id="256" r:id="rId2"/>
    <p:sldId id="319" r:id="rId3"/>
    <p:sldId id="257" r:id="rId4"/>
    <p:sldId id="258" r:id="rId5"/>
    <p:sldId id="259" r:id="rId6"/>
    <p:sldId id="260" r:id="rId7"/>
    <p:sldId id="294" r:id="rId8"/>
    <p:sldId id="295" r:id="rId9"/>
    <p:sldId id="261" r:id="rId10"/>
    <p:sldId id="262" r:id="rId11"/>
    <p:sldId id="264" r:id="rId12"/>
    <p:sldId id="265" r:id="rId13"/>
    <p:sldId id="266" r:id="rId14"/>
    <p:sldId id="267" r:id="rId15"/>
    <p:sldId id="296" r:id="rId16"/>
    <p:sldId id="297" r:id="rId17"/>
    <p:sldId id="298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99" r:id="rId28"/>
    <p:sldId id="300" r:id="rId29"/>
    <p:sldId id="279" r:id="rId30"/>
    <p:sldId id="278" r:id="rId31"/>
    <p:sldId id="282" r:id="rId32"/>
    <p:sldId id="280" r:id="rId33"/>
    <p:sldId id="301" r:id="rId34"/>
    <p:sldId id="283" r:id="rId35"/>
    <p:sldId id="286" r:id="rId36"/>
    <p:sldId id="284" r:id="rId37"/>
    <p:sldId id="302" r:id="rId38"/>
    <p:sldId id="303" r:id="rId39"/>
    <p:sldId id="304" r:id="rId40"/>
    <p:sldId id="305" r:id="rId41"/>
    <p:sldId id="285" r:id="rId42"/>
    <p:sldId id="287" r:id="rId43"/>
    <p:sldId id="314" r:id="rId44"/>
    <p:sldId id="321" r:id="rId45"/>
    <p:sldId id="318" r:id="rId46"/>
    <p:sldId id="320" r:id="rId47"/>
    <p:sldId id="315" r:id="rId48"/>
    <p:sldId id="316" r:id="rId49"/>
    <p:sldId id="292" r:id="rId50"/>
    <p:sldId id="306" r:id="rId51"/>
    <p:sldId id="312" r:id="rId52"/>
    <p:sldId id="288" r:id="rId53"/>
    <p:sldId id="289" r:id="rId54"/>
    <p:sldId id="307" r:id="rId55"/>
    <p:sldId id="293" r:id="rId56"/>
    <p:sldId id="308" r:id="rId57"/>
    <p:sldId id="310" r:id="rId58"/>
    <p:sldId id="313" r:id="rId5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8E268-4BF5-4B37-820B-3C0C6455A9B8}" type="datetimeFigureOut">
              <a:rPr lang="pt-BR" smtClean="0"/>
              <a:pPr/>
              <a:t>30/09/2013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A1490-D3DC-4A61-AC79-470BFE7B5F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A1490-D3DC-4A61-AC79-470BFE7B5FA5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9A66BB-A494-4061-93F5-D11BA1FA9B5A}" type="datetimeFigureOut">
              <a:rPr lang="pt-BR" smtClean="0"/>
              <a:pPr/>
              <a:t>30/09/2013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92E57C-13DF-4D9E-AD63-068D7E2529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A66BB-A494-4061-93F5-D11BA1FA9B5A}" type="datetimeFigureOut">
              <a:rPr lang="pt-BR" smtClean="0"/>
              <a:pPr/>
              <a:t>30/09/2013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2E57C-13DF-4D9E-AD63-068D7E2529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A66BB-A494-4061-93F5-D11BA1FA9B5A}" type="datetimeFigureOut">
              <a:rPr lang="pt-BR" smtClean="0"/>
              <a:pPr/>
              <a:t>30/09/2013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2E57C-13DF-4D9E-AD63-068D7E2529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A66BB-A494-4061-93F5-D11BA1FA9B5A}" type="datetimeFigureOut">
              <a:rPr lang="pt-BR" smtClean="0"/>
              <a:pPr/>
              <a:t>30/09/2013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2E57C-13DF-4D9E-AD63-068D7E2529E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A66BB-A494-4061-93F5-D11BA1FA9B5A}" type="datetimeFigureOut">
              <a:rPr lang="pt-BR" smtClean="0"/>
              <a:pPr/>
              <a:t>30/09/2013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2E57C-13DF-4D9E-AD63-068D7E2529E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A66BB-A494-4061-93F5-D11BA1FA9B5A}" type="datetimeFigureOut">
              <a:rPr lang="pt-BR" smtClean="0"/>
              <a:pPr/>
              <a:t>30/09/2013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2E57C-13DF-4D9E-AD63-068D7E2529E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A66BB-A494-4061-93F5-D11BA1FA9B5A}" type="datetimeFigureOut">
              <a:rPr lang="pt-BR" smtClean="0"/>
              <a:pPr/>
              <a:t>30/09/2013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2E57C-13DF-4D9E-AD63-068D7E2529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A66BB-A494-4061-93F5-D11BA1FA9B5A}" type="datetimeFigureOut">
              <a:rPr lang="pt-BR" smtClean="0"/>
              <a:pPr/>
              <a:t>30/09/2013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2E57C-13DF-4D9E-AD63-068D7E2529E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A66BB-A494-4061-93F5-D11BA1FA9B5A}" type="datetimeFigureOut">
              <a:rPr lang="pt-BR" smtClean="0"/>
              <a:pPr/>
              <a:t>30/09/2013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2E57C-13DF-4D9E-AD63-068D7E2529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89A66BB-A494-4061-93F5-D11BA1FA9B5A}" type="datetimeFigureOut">
              <a:rPr lang="pt-BR" smtClean="0"/>
              <a:pPr/>
              <a:t>30/09/2013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92E57C-13DF-4D9E-AD63-068D7E2529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9A66BB-A494-4061-93F5-D11BA1FA9B5A}" type="datetimeFigureOut">
              <a:rPr lang="pt-BR" smtClean="0"/>
              <a:pPr/>
              <a:t>30/09/2013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92E57C-13DF-4D9E-AD63-068D7E2529E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89A66BB-A494-4061-93F5-D11BA1FA9B5A}" type="datetimeFigureOut">
              <a:rPr lang="pt-BR" smtClean="0"/>
              <a:pPr/>
              <a:t>30/09/2013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F92E57C-13DF-4D9E-AD63-068D7E2529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.br/url?sa=i&amp;rct=j&amp;q=potencia+de+ondas+eletromagneticas&amp;source=images&amp;cd=&amp;cad=rja&amp;docid=71PF8-ct_OcwaM&amp;tbnid=8Lkdas-62bf63M:&amp;ved=0CAUQjRw&amp;url=http://videoaulaenem.com/ondas-eletromagneticas-exemplo-2/&amp;ei=tvW-UeC_LK2b1AXllYGYCw&amp;psig=AFQjCNF-Eap4VIOzKNpdePFGWwRNAQA2og&amp;ust=137155551493454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.br/url?sa=i&amp;rct=j&amp;q=potencia+de+ondas+eletromagneticas&amp;source=images&amp;cd=&amp;cad=rja&amp;docid=TNmLdK35ga_q-M&amp;tbnid=7A-zvQl_QSgW5M:&amp;ved=0CAUQjRw&amp;url=http://www.colegioweb.com.br/trabalhos-escolares/fisica/estudo-matematico-da-onda/potencia-e-intensidade-de-onda-para-ondas-esfericas.html&amp;ei=wPa-UajpJaOc0AWa54GwCw&amp;psig=AFQjCNF-Eap4VIOzKNpdePFGWwRNAQA2og&amp;ust=137155551493454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mYISHd7RTiM/UV2pKqm5C-I/AAAAAAAAyAk/BP3trfXYb-o/s1600/Observatorio_Arecibo-Porto-Rico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.br/url?sa=i&amp;rct=j&amp;q=conjunto+de+antenas+no+mexico&amp;source=images&amp;cd=&amp;cad=rja&amp;docid=S48dqW4135nmiM&amp;tbnid=nOk2MhhNCBy7iM:&amp;ved=0CAUQjRw&amp;url=http://universo.iaa.es/php/1030-very-large-array-telescope.htm&amp;ei=bPi-Ua6fCcOq0QX7noCYAw&amp;psig=AFQjCNHDCfHBq1cj65_2kfVGL_avHKlmXw&amp;ust=1371556293035912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hyperlink" Target="http://www.google.com.br/url?sa=i&amp;rct=j&amp;q=sinal+CAUSADO+PELA+DIFRA%C3%87AO&amp;source=images&amp;cd=&amp;cad=rja&amp;docid=fEYd2s9p2Jp3bM&amp;tbnid=JOepG0RcAFTI9M:&amp;ved=0CAUQjRw&amp;url=http://www.teleco.com.br/tutoriais/tutorialtvdentr1/pagina_1.asp&amp;ei=PpO8UZiFGY-K9QSf_YCgDQ&amp;bvm=bv.47883778,d.dmQ&amp;psig=AFQjCNE2IXVuAHjdcIlZrb25RP6mpTw4uA&amp;ust=1371399309895069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google.com.br/url?sa=i&amp;rct=j&amp;q=foto+de+uma+figura+refratada&amp;source=images&amp;cd=&amp;cad=rja&amp;docid=G0_BceaUYlRf_M&amp;tbnid=q8MGObXsGugD_M:&amp;ved=0CAUQjRw&amp;url=http://pt.wikipedia.org/wiki/Refra%C3%A7%C3%A3o&amp;ei=KP6-UbjkGIjS8wSMs4Aw&amp;psig=AFQjCNHpfD87u-PvuSYec21zr3i05V4uvQ&amp;ust=1371557781878481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Propaga%C3%A7%C3%A3o" TargetMode="External"/><Relationship Id="rId2" Type="http://schemas.openxmlformats.org/officeDocument/2006/relationships/hyperlink" Target="http://pt.wikipedia.org/wiki/Radia%C3%A7%C3%A3o_eletromagn%C3%A9tic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hyperlink" Target="http://pt.wikipedia.org/wiki/Espa%C3%A7o_f%C3%ADsico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hyperlink" Target="http://www.google.com.br/url?sa=i&amp;rct=j&amp;q=sinal+CAUSADO+PELA+DIFRA%C3%87AO&amp;source=images&amp;cd=&amp;cad=rja&amp;docid=fEYd2s9p2Jp3bM&amp;tbnid=JOepG0RcAFTI9M:&amp;ved=0CAUQjRw&amp;url=http://www.teleco.com.br/tutoriais/tutorialtvdentr1/pagina_1.asp&amp;ei=PpO8UZiFGY-K9QSf_YCgDQ&amp;bvm=bv.47883778,d.dmQ&amp;psig=AFQjCNE2IXVuAHjdcIlZrb25RP6mpTw4uA&amp;ust=1371399309895069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hyperlink" Target="http://www.google.com.br/url?sa=i&amp;rct=j&amp;q=portadora+de+antenas+que&amp;source=images&amp;cd=&amp;cad=rja&amp;docid=iIf_m-LP5pJyQM&amp;tbnid=8a1aaEEsEmP5iM:&amp;ved=0CAUQjRw&amp;url=http://www.teleco.com.br/tutoriais/tutorialrdig/pagina_2.asp&amp;ei=DWm7Ua3GBpTQ9ATAiYH4Cg&amp;psig=AFQjCNFaOvRgfBwoW3H5kfKAs8Cvc06Ibw&amp;ust=1371323018141433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sirene&amp;source=images&amp;cd=&amp;docid=I4sX9dWji-RrOM&amp;tbnid=f-C4k7KPmojudM:&amp;ved=0CAUQjRw&amp;url=http://www.dni.com.br/dni2/Index.php?page=shop.product_details&amp;flypage=flypage.tpl&amp;product_id=964&amp;category_id=42&amp;option=com_virtuemart&amp;Itemid=1&amp;ei=fX27Uc3iAYbS9AS8z4DIAQ&amp;psig=AFQjCNGX9HlSj87dnK9ELQ43_HIuuqj-KA&amp;ust=1371328244446948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hyperlink" Target="http://www.google.com.br/url?sa=i&amp;rct=j&amp;q=&amp;source=images&amp;cd=&amp;cad=rja&amp;docid=cEuP91ncuToeWM&amp;tbnid=_BjrZZC7HzWZ8M:&amp;ved=0CAUQjRw&amp;url=http://www.infoescola.com/eletricidade/transformadores/&amp;ei=MYW7UaHQFo3w8ATiiYCIAQ&amp;bvm=bv.47883778,d.dmQ&amp;psig=AFQjCNHVqrpxweTMWqHLxooMV3ikI4Kndg&amp;ust=1371330208031273" TargetMode="External"/><Relationship Id="rId4" Type="http://schemas.openxmlformats.org/officeDocument/2006/relationships/image" Target="../media/image4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galpao+pintinhos&amp;source=images&amp;cd=&amp;cad=rja&amp;docid=fH8oNqobk89snM&amp;tbnid=ZQHkZeMne1MYEM:&amp;ved=0CAUQjRw&amp;url=http://www.portalsuinoseaves.com.br/cuidados-na-recepcao-dos-pintinhos-de-frango-de-corte/&amp;ei=ZAe_UfzIGeeV0AWj64DYDw&amp;bvm=bv.47883778,d.ZG4&amp;psig=AFQjCNHBYWnGbhuZ8zPjiD_u0Rz63G6KDQ&amp;ust=1371560102072890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hyperlink" Target="http://www.google.com.br/url?sa=i&amp;rct=j&amp;q=sirene&amp;source=images&amp;cd=&amp;docid=I4sX9dWji-RrOM&amp;tbnid=f-C4k7KPmojudM:&amp;ved=0CAUQjRw&amp;url=http://www.dni.com.br/dni2/Index.php?page=shop.product_details&amp;flypage=flypage.tpl&amp;product_id=964&amp;category_id=42&amp;option=com_virtuemart&amp;Itemid=1&amp;ei=fX27Uc3iAYbS9AS8z4DIAQ&amp;psig=AFQjCNGX9HlSj87dnK9ELQ43_HIuuqj-KA&amp;ust=1371328244446948" TargetMode="External"/><Relationship Id="rId4" Type="http://schemas.openxmlformats.org/officeDocument/2006/relationships/image" Target="../media/image4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portao+automatico+basculante&amp;source=images&amp;cd=&amp;cad=rja&amp;docid=7lpN-Y8nKcEERM&amp;tbnid=E6RtNC_zogPyYM:&amp;ved=0CAUQjRw&amp;url=http://www.portatoldo.com.br/portao-automatico-manual-basculante-slimtech-portoes.php&amp;ei=E3m7UeCpCZHU9gT284CYCQ&amp;bvm=bv.47883778,d.dmQ&amp;psig=AFQjCNEqSvA8MwPMfRIiIksT7-XpND9OIQ&amp;ust=1371326932510022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hyperlink" Target="http://www.google.com.br/url?sa=i&amp;rct=j&amp;q=interruptor+de+luz&amp;source=images&amp;cd=&amp;cad=rja&amp;docid=ARYrtvJaX_mGAM&amp;tbnid=VBtosUYcQn85yM:&amp;ved=0CAUQjRw&amp;url=http://delacinhoemcasa.blogspot.com/2009/10/dica-de-limpeza-interruptores.html&amp;ei=wwe_UY6qFuqN0AWQvoCIDA&amp;bvm=bv.47883778,d.ZG4&amp;psig=AFQjCNHaWyCaJVDPpwuRRs2KZHr66DWvWQ&amp;ust=1371560231361433" TargetMode="External"/><Relationship Id="rId4" Type="http://schemas.openxmlformats.org/officeDocument/2006/relationships/image" Target="../media/image4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efer.com.br/HOSTING/postefer.com.br/iluminacao/ILUMINA%C3%87%C3%83O_html_4e48a3e2.jp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hyperlink" Target="http://www.google.com.br/url?sa=i&amp;rct=j&amp;q=interruptor+de+luz&amp;source=images&amp;cd=&amp;cad=rja&amp;docid=ARYrtvJaX_mGAM&amp;tbnid=VBtosUYcQn85yM:&amp;ved=0CAUQjRw&amp;url=http://delacinhoemcasa.blogspot.com/2009/10/dica-de-limpeza-interruptores.html&amp;ei=wwe_UY6qFuqN0AWQvoCIDA&amp;bvm=bv.47883778,d.ZG4&amp;psig=AFQjCNHaWyCaJVDPpwuRRs2KZHr66DWvWQ&amp;ust=1371560231361433" TargetMode="External"/><Relationship Id="rId4" Type="http://schemas.openxmlformats.org/officeDocument/2006/relationships/image" Target="../media/image4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interruptor+de+luz&amp;source=images&amp;cd=&amp;cad=rja&amp;docid=ARYrtvJaX_mGAM&amp;tbnid=VBtosUYcQn85yM:&amp;ved=0CAUQjRw&amp;url=http://delacinhoemcasa.blogspot.com/2009/10/dica-de-limpeza-interruptores.html&amp;ei=wwe_UY6qFuqN0AWQvoCIDA&amp;bvm=bv.47883778,d.ZG4&amp;psig=AFQjCNHaWyCaJVDPpwuRRs2KZHr66DWvWQ&amp;ust=1371560231361433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hyperlink" Target="http://www.google.com.br/url?sa=i&amp;rct=j&amp;q=sirene+escolar&amp;source=images&amp;cd=&amp;cad=rja&amp;docid=y2oyGANeva5GgM&amp;tbnid=6RpnYiFKt_wZzM:&amp;ved=0CAUQjRw&amp;url=http://www.fleshtel.com.br/sirenes%20eletromecanicas.htm&amp;ei=YQi_UbrbKoas0QXjmICwCA&amp;bvm=bv.47883778,d.ZG4&amp;psig=AFQjCNE07R0fnKRrr8NohfXDdS93rStx9Q&amp;ust=1371560385906172" TargetMode="External"/><Relationship Id="rId4" Type="http://schemas.openxmlformats.org/officeDocument/2006/relationships/image" Target="../media/image4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hyperlink" Target="http://www.google.com.br/url?sa=i&amp;rct=j&amp;q=balizador%20noturno%20helicoptero&amp;source=images&amp;cd=&amp;cad=rja&amp;docid=H_IJ_4caALeQoM&amp;tbnid=wRPBlA3sDJIA-M:&amp;ved=0CAUQjRw&amp;url=http://elhageseguros.com.br/blog/2012/03/21/sinalizacao-de-patio-para-aeronaves-o-papel-do-sinalizador/&amp;ei=_wK_UfTxHYyX0QXZv4HICg&amp;psig=AFQjCNHRvLgutj9o4uJ4tW-UYvrkSU-0ew&amp;ust=1371559017571693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dinamite&amp;source=images&amp;cd=&amp;docid=n-ECYi6myNp6_M&amp;tbnid=uIe7HB3SiVmWEM:&amp;ved=0CAUQjRw&amp;url=http://zeca-mnews.blogspot.com/2012/07/policia-apreende-25-dinamites-em-maraba.html&amp;ei=zAO_UeK0HLKo0AWImIFg&amp;psig=AFQjCNF_me8AU-GiQErzKQEcxU8Os5lNgA&amp;ust=1371559186936851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hyperlink" Target="http://www.google.com.br/url?sa=i&amp;rct=j&amp;q=homens+mineradores+para+colorir&amp;source=images&amp;cd=&amp;cad=rja&amp;docid=31zBadjXBSXCxM&amp;tbnid=8gaDduXrrZc4DM:&amp;ved=0CAUQjRw&amp;url=http://arte.divulgueconteudo.com/populares/&amp;ei=FgW_UafOC_PK0AWMi4DwCw&amp;psig=AFQjCNEsN35ukOCwPyIcSyG_uP02ESO5OA&amp;ust=1371559543564804" TargetMode="External"/><Relationship Id="rId4" Type="http://schemas.openxmlformats.org/officeDocument/2006/relationships/image" Target="../media/image50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google.com.br/url?sa=i&amp;rct=j&amp;q=boia+de+nivel&amp;source=images&amp;cd=&amp;docid=YfTcbyW69e1szM&amp;tbnid=CCGBqKwWdB1QgM:&amp;ved=0CAUQjRw&amp;url=http://www.andrieletrica.com.br/chave-de-nivel-tipo-boia-com-cabo-de-5-m-p254&amp;ei=uQW_UdfnMI6S0AWA-YCICw&amp;psig=AFQjCNHPUhd5XzMHRW_WIhueSUSHiEFl7Q&amp;ust=137155972243906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hyperlink" Target="http://www.google.com.br/url?sa=i&amp;rct=j&amp;q=bomba+dagua&amp;source=images&amp;cd=&amp;cad=rja&amp;docid=FSNTh9CNh7IQmM&amp;tbnid=F4pfP2eMLLYCjM:&amp;ved=0CAUQjRw&amp;url=http://bombasfuji.com.br/servicos&amp;ei=jQW_UbHZMemW0AWr_4HgCw&amp;psig=AFQjCNFaBTm9pOONqy2ZqUQmV6gk8Uq1_w&amp;ust=1371559671266369" TargetMode="External"/><Relationship Id="rId4" Type="http://schemas.openxmlformats.org/officeDocument/2006/relationships/image" Target="../media/image3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www.usp.br/cientec/eventos/palestras/palestras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br/url?sa=i&amp;rct=j&amp;q=faixas+de+frequencia&amp;source=images&amp;cd=&amp;cad=rja&amp;docid=GazfVALOMS70GM&amp;tbnid=LyP7duHxEjEmlM:&amp;ved=0CAUQjRw&amp;url=http://www.rc.unesp.br/showdefisica/99_Explor_Eletrizacao/paginas%20htmls/Ondas%20eletromag.htm&amp;ei=UvS-Uc3AH8aM0AWhv4HACg&amp;psig=AFQjCNHL98q55UIK7qr_aH4mVQnLNKI1SQ&amp;ust=137155520601365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616" y="40770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Automação Rádio Comandada</a:t>
            </a:r>
            <a:br>
              <a:rPr lang="pt-BR" b="1" dirty="0" smtClean="0"/>
            </a:br>
            <a:endParaRPr lang="pt-BR" b="1" dirty="0"/>
          </a:p>
        </p:txBody>
      </p:sp>
      <p:pic>
        <p:nvPicPr>
          <p:cNvPr id="5" name="Imagem 4" descr="CARTAO_GRAN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60648"/>
            <a:ext cx="2583612" cy="3017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Distância percorrida </a:t>
            </a:r>
            <a:r>
              <a:rPr lang="pt-BR" dirty="0"/>
              <a:t>pela onda durante </a:t>
            </a:r>
            <a:r>
              <a:rPr lang="pt-BR" dirty="0" smtClean="0"/>
              <a:t>um ciclo</a:t>
            </a:r>
            <a:r>
              <a:rPr lang="pt-BR" dirty="0"/>
              <a:t>. É definido pela velocidade </a:t>
            </a:r>
            <a:r>
              <a:rPr lang="pt-BR" dirty="0" smtClean="0"/>
              <a:t>de propagação </a:t>
            </a:r>
            <a:r>
              <a:rPr lang="pt-BR" dirty="0"/>
              <a:t>dividida pela </a:t>
            </a:r>
            <a:r>
              <a:rPr lang="pt-BR" dirty="0" smtClean="0"/>
              <a:t>frequência.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u="sng" dirty="0" smtClean="0"/>
              <a:t>Comprimento de onda</a:t>
            </a:r>
            <a:endParaRPr lang="pt-BR" u="sng" dirty="0"/>
          </a:p>
        </p:txBody>
      </p:sp>
      <p:pic>
        <p:nvPicPr>
          <p:cNvPr id="5" name="Imagem 4" descr="imagesCAHBNU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645024"/>
            <a:ext cx="3905250" cy="117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lamid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052736"/>
            <a:ext cx="6630326" cy="4182059"/>
          </a:xfr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u="sng" dirty="0" smtClean="0"/>
              <a:t>Comprimento de onda</a:t>
            </a:r>
            <a:endParaRPr lang="pt-BR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grafico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628800"/>
            <a:ext cx="6378872" cy="4525962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748464" cy="1143000"/>
          </a:xfrm>
        </p:spPr>
        <p:txBody>
          <a:bodyPr>
            <a:noAutofit/>
          </a:bodyPr>
          <a:lstStyle/>
          <a:p>
            <a:r>
              <a:rPr lang="pt-BR" sz="1800" dirty="0" smtClean="0"/>
              <a:t>As figuras abaixo representam o comprimento de onda de 2.4GHz, 900MHz e 433Mhz. Qual das figuras representa o comprimento de onda de 433MHz?</a:t>
            </a:r>
            <a:br>
              <a:rPr lang="pt-BR" sz="1800" dirty="0" smtClean="0"/>
            </a:br>
            <a:endParaRPr lang="pt-BR" sz="18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23528" y="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Pergunta:  </a:t>
            </a:r>
            <a:endParaRPr kumimoji="0" lang="pt-BR" sz="41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u="sng" dirty="0" smtClean="0"/>
              <a:t>Comprimento de onda</a:t>
            </a:r>
            <a:endParaRPr lang="pt-BR" u="sng" dirty="0"/>
          </a:p>
        </p:txBody>
      </p:sp>
      <p:pic>
        <p:nvPicPr>
          <p:cNvPr id="4" name="Espaço Reservado para Conteúdo 5" descr="grafic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484784"/>
            <a:ext cx="6378873" cy="452596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860032" y="1988840"/>
            <a:ext cx="36724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/>
              <a:t>2.4GHz - 0,12</a:t>
            </a:r>
            <a:r>
              <a:rPr lang="pt-BR" sz="2600" dirty="0" err="1" smtClean="0"/>
              <a:t>Mt</a:t>
            </a:r>
            <a:endParaRPr lang="pt-BR" sz="2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940152" y="5661248"/>
            <a:ext cx="36724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smtClean="0"/>
              <a:t>433MHz - 0,69</a:t>
            </a:r>
            <a:r>
              <a:rPr lang="pt-BR" sz="2600" dirty="0" err="1" smtClean="0"/>
              <a:t>Mt</a:t>
            </a:r>
            <a:endParaRPr lang="pt-BR" sz="2600" dirty="0"/>
          </a:p>
        </p:txBody>
      </p:sp>
      <p:sp>
        <p:nvSpPr>
          <p:cNvPr id="6" name="Espaço Reservado para Conteúdo 5"/>
          <p:cNvSpPr txBox="1">
            <a:spLocks noGrp="1"/>
          </p:cNvSpPr>
          <p:nvPr>
            <p:ph idx="1"/>
          </p:nvPr>
        </p:nvSpPr>
        <p:spPr>
          <a:xfrm>
            <a:off x="5724128" y="3429000"/>
            <a:ext cx="43673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sz="2600" dirty="0" smtClean="0"/>
              <a:t>900MHz - 0,33</a:t>
            </a:r>
            <a:r>
              <a:rPr lang="pt-BR" sz="2600" dirty="0" err="1" smtClean="0"/>
              <a:t>Mt</a:t>
            </a:r>
            <a:endParaRPr lang="pt-B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enlac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6575" y="1724537"/>
            <a:ext cx="5010850" cy="4039164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u="sng" dirty="0" smtClean="0"/>
              <a:t>Componentes essenciais para</a:t>
            </a:r>
            <a:br>
              <a:rPr lang="pt-BR" u="sng" dirty="0" smtClean="0"/>
            </a:br>
            <a:r>
              <a:rPr lang="pt-BR" u="sng" dirty="0" smtClean="0"/>
              <a:t>uma comunicação Radio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u="sng" dirty="0" smtClean="0"/>
              <a:t>Potencia de Uma Onda Eletromagnética</a:t>
            </a:r>
            <a:endParaRPr lang="pt-BR" u="sng" dirty="0"/>
          </a:p>
        </p:txBody>
      </p:sp>
      <p:pic>
        <p:nvPicPr>
          <p:cNvPr id="54274" name="Picture 2" descr="http://videoaulaenem.com/wp-content/uploads/mvbthumbs/img_7421_ondas-eletromagneticas-exemplo-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84784"/>
            <a:ext cx="6768752" cy="4441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u="sng" dirty="0" smtClean="0"/>
              <a:t>Potencia de Uma Onda Eletromagnética</a:t>
            </a:r>
            <a:endParaRPr lang="pt-BR" u="sng" dirty="0"/>
          </a:p>
        </p:txBody>
      </p:sp>
      <p:pic>
        <p:nvPicPr>
          <p:cNvPr id="55298" name="Picture 2" descr="http://t2.gstatic.com/images?q=tbn:ANd9GcTmgteRersUqiBwxxaiDUlpxTwAdiQl2yJJ_lgtwhYEH3tMLFmV2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120680" cy="4485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u="sng" dirty="0" smtClean="0"/>
              <a:t>Potencia de Uma Onda Eletromagnética</a:t>
            </a:r>
            <a:endParaRPr lang="pt-BR" u="sng" dirty="0"/>
          </a:p>
        </p:txBody>
      </p:sp>
      <p:sp>
        <p:nvSpPr>
          <p:cNvPr id="56322" name="AutoShape 2" descr="data:image/jpeg;base64,/9j/4AAQSkZJRgABAQAAAQABAAD/2wCEAAkGBhQREBUUEhISFBQUFxQXFRcXFRUVFRIVGBYVFRQUFRUXGyYeFxokGRQUHy8gJycpLCwsFR4xNTAqNSYrLCkBCQoKDgwOGA8PGjQkHyQqLCwqKiwsLCwpLSoqLCk1LCwsLCwsLDApKSwpLCwsLCwsKSwsLCwsKiwpLCwsLCwpKf/AABEIANQA7gMBIgACEQEDEQH/xAAcAAABBQEBAQAAAAAAAAAAAAAAAQIDBAUGBwj/xABJEAABAwIDAwcIBgcIAQUAAAABAAIDBBESITEFYXEGEyIyQVGhFFJygZGxwdEzU1RikpMHFjRCgtPhFRcjJENjoqPxRHODwtL/xAAaAQEBAQEBAQEAAAAAAAAAAAAAAgEDBAYF/8QAMREAAgIABAMHAgUFAAAAAAAAAAECEQMSITFBUZEEImFxgaHBE9EyM7Hh8AUUQlLx/9oADAMBAAIRAxEAPwD3FCEIAQhCAEIQgBCEl0AqEiLoBUIQgBCS6LoBUIQgBCEIAQhCAEIQgBCRBKACo3ygAkkADMkmwA3lZW0+UrI381G1085GUUdiW75HaRt3n1AqrHyekqCH1z2vF7tp2XEDO7H2yu45dwU5uCO8cGlmxHS935L5dIH7fkqThoWBzb2NRICIW9/NjWY8LDetzZ8DmRNa+QyOA6TyAC499hkFKyINAAAAGQAyAHcE4BEnuycScWssVS935v7UhUIQqOQIQhACEIQAhIoH1WdmjEd3ZxPYsbrc1JssKKSoa3Ujh2+xR8y53Wdbc3Lx1UkcDW6AKbk9jaRGagnqsceOQ8Ut5PNaOJJ9wU4SplfMWuRXwyecz2H5owyecz8J+asITJ4+4zFe8g7GH1kJPKCNWOHCzvcrKEyvgzLXIhjqWnQi/ccj7CplG+EO1AKiNOW9R3qOY+YS2jdGWUKs2psbPGE9/wC6eBVi6pNMxqhUIQtMEui6Y+QAEk2A1J0G89y47Z/LeSsmkgpoQ0sDv8Zzg+JtjZrrM61zoLjwKiU1GrO+F2fExVKUVot3yOn2pteKnZileGjQdpcfNa0ZuO4BZA8qrPOo4PV5TKPdCPa7grezOTbI387I50851lksSB5sbRlG3cPFbKU3uVnhh/g1fN/C+X0RS2ZseKnZgiYGjUnVzj2uc45uO8lXAE5Cs88pOTtvUEIQhgIQhACEIQAmSSBouTYIllDRc/8AncoY4S44n+odjf6qG+CNS4sSzn63a3/kePcp2RgCwFgnAJVqjW4bsSyVCFRgIQhACEIQAhCEAIQhANcwHVVjGWZszHm//k/BWsSpbT2vFTsL5XtaNB3uPY1rRm47gFMkty4W3SV+BZjnDhcevvHELL2nylZE/mmNdNOdIo7Fw3yO0jbvPis17KqsOJmKkhPaf2mYcNIRxu7gtjY2zYoI8ELAzPpdri7tL3HNx3krmpN6e56Hh4eHrLV8lw838LqjNZyfkqSHVzg5t7injJ5kd3OHWY8bN3LdhomMJLWNaSGg2AFw3JoO4An2qYlYVZysZjMdMx1VKMiI7CNh/wByU9FvDM7lfdjuTeLjaR25bJfHU3LrEn5WMMnN07HVMgNnc3bm4+/HKThbwzO5Qfq9NU51st2fZ4S5kXCR/Xl8BuW7S0bImhkbGsYNGtAAHqCXJmVh4e7zPw268fSvMmaU5IEqs84IQhACEIQAmvNkqrzdN2HsGbvgFMnSNSsSJuM4jp+6P/sd6soASolQbsEIQqMBCEIAUdROGNc46NBceAFypFU2s29PKBmTHJa2p6JQGXyc5aQVzS6FszWgMIdLE+Jrw++Esc4Wfe3ZuWltLa8dPE+WVwayJpe85uLWjU4W3J9QXie0OTj4aOjdUGtqY3UbrRuDn+S1bqdnkrWNY0OjsecALr2IF7LPrOTEzo5HSQSuqZH7QbO4McTLgo4pWdli3nxiae1wFiTZAfQomBNri+tri9tL8FIvDNhUA/tiOSESxRmVhpWNpZRel5lwc0SvIbHHjLsTHC97EXuvb4nHCL62F+PagJE1xUNRVtYW4nWxENaNSTuAz+SzjE+oJbJ0Y2v0Y53TA0DzYXzztppqolKi4wvfRFbaW35HO5ukjxuzDpXX5qI9oAGcjtwsN6TZWyYmSCSZz5ag/wCpKOr92JvVjbuHtK32MDRYWACwa7lPG5xip43VUoyLY7YGH/clPRZ7Sdy5tSTtv0PVhyclkw40uL4+r4Lw0RtzzBjXON7AEmwJNgLmwGZO5czHy1iqLmibJUSNtdoY6NuEm13vkAAA9Z3apG7DmlIFbKebOkMTnNiB82R/Xk8BuW3sXYMNKxzYWBoe4vPfc6DgBkB2AIpSntp+puXAwovN3pcK/D43z9Oplx7ClqhirJrsP+hCXMi4SP68ngNy36WiZEwMjY1jW6BoAA4AJvUf913g7+qsK4pep58XFlPThwS2ABVtq7SbTwvmeHFkbS52Fpe4NHWIaMzYZ8AqVbyqpYpWxPqI+de4NbG045LnS7GXIG8rG/SeJpKIU1PG+SSqkZEQ04bRC8kxLyMLLsYW3Pn9q7OMo1aOJ10Mwe0OaQQQCCNCCLghPXidHtnaop5BG+aOSjpYm82IWvbNK2aSnc7GWkyWiax/Rviy9dYctdpjye0sr8EhAeIpjHUs52MFjsVK0ve1rnAu6DbWIu64Ug91TS5cZywrtqYozs6JrmWfzmLmRZwdYfSvadAexUuXLqqp2bDTCJz6iqdEyYNLWgNa3nZ/8S5Yy+ANBJtdw1QHoIclXL/o82jLLQxCoa5s0bebkDmkHFGTGTc9a+AOuMumuoQDJH2BJ7FHSss251dmfX2JtSblre858BmfgrAUbyK4CoQhWSCEIQAhCEAJCgrH2xtksc2KFuOV97C9g0C2J7nWOFouLmx1AAJICxtLVmN0aptuTWRNAsALZ6b9Vz7NguecU9RK8nsjcYGDgWnnD6323BPdybI6UFRMx3YHvdOw+lzhx+x4Xnj2rCnLLG+htS5G66nab9EZ65a20vwUD5yS0RtBAJDyTYMAtcAWu455dmufYaGzNsv5wwVDQ2UC4IN2SNuBjYSBcXIBGrSQDq0u0n1YxYACXYSdDhHdd9rC/t3L0XaEdSB0XNMIxOc5xObjc3d3dgAHYABkqFTt9sR5mCN9RMBmGWDGH/clPRZwzO5WuZe+SPnHWLAXFrCcBJNmgki7rDgDrbS2jHEGizQABoAAAPUFySbbaPRmjGsyv9P55HPjYE1TnWzdA/8Ap4SWxW7pH9eXwG5btLRMiYGRsaxrdGtAaB6gsLlty0i2ZT84/pSOuIo75yOHef3Wi4ud/eQqVByrrK2Jj6OjbGx7QRNUyAN3lkUWJ7he9iS3ReyHY8Rw+rVRurbo54mPKfde3Jbfzx3OrqYcbSPZuPYsWr5aUsADZZm87pzTLyTE9wiYC7wVb9T5ZzetrZ5R2xQ/5WDgRGeccOL1obH2JBSvcyCGOIEA9FoBPYbu1OfepccGDuTb4aaLq/sQraozJNtVtSLU1FzLDpLVu5sje2CO7z35lu+yIeSctQL1tbPLqDFEfJoR2EERnnHet66uygjye4edZ3wPwVPtDi+4lHy36v4oxK0V9lbAgpW4aeCKIduBoBPpHV3rWhZCVcpScncnYGGIZZDLTdp8h7EhgBzsLnXepELANZGALAABKQlTXPtmbWHggAMHcO71JygdWsF7vYMOG93AWxGzb91zp3qSOYOvYg4TY2IOE2Bse42Iy3oCIZy8G+8/0U4VeHrvO9vuU+JRE2Q5F03Emyi4IIuDcEd4ORCswfiHelXkX6LZG+XVDWySPbG0xUOMWHkRnkcZGH/UBe0txfdb32Hrl0AqE3ElxIBsrrAnuBPgua2D0zLK7MyTPZf7kLnR4fzBK7+NdLI24I7wQuW2KSySendk9sjpox57JHYpCOEpkv3Y2H94Lwf1FS+g8vM2FZ1Z0KUGyYx9wnL8KMmtUdjH5UgCIS/vRPjcD3BzhHIL9xY93sHcFs09U0gXc3FhBIuL6Zm3csLlPNibHTtzfM9mXmxxua+R53ZNZxkC3YaJgAOFuLCGk4Rci2hOpC/e7DmeG2+ZxlWYr09ZGZHnnGdgHSb81a8sj+sZ+JvzWSzkzSyPkL6WncQ63SiYcrbwpRyOovsdL+TH8l6IZqPTJYN6t9F9y9LNE4Wc6Jw7iWkeKIZoWNDWOia0aBpaAOAGQVL9TqL7HS/kx/JH6nUX2Ol/Jj+S6XPb5JrA5vovuaPlkf1jPxN+aqy1bBKw42Zgg9Ice9VzyOovsdL+TH8lWqOSVGHsAo6bMm/+DHnlwXOeaioLBvd9F9zb8sj+sZ+JvzUE9YwOYcbNSOsO0ce8BVf1OovsdL+TH8lBVckKIAWo6YdJv+jHpfTRbNyoRWBe76L7lyj5QQSyPjZMwvjJDm3sRbtF9RvGSueWR/WM/E35rCov0f0ccr5BCxxeSQHNaWRg5FrGWwtFt18yrn6nUX2Ol/Jj+S1OfE3Ej2a+45VS3S348TR8sj+sZ+JvzR5bH9Yz8Tfms79TqL7HS/kx/JH6nUX2Ol/Jj+S25fz/AIRWBzfRfc0fLY/rGfib81gcvZXPoXwxOGOrLKZhGYHPHA92Xmx847+FXf1NovsdL+TH8lJXcl6aaJkMkEbooziYy2FrHWcLtDbWyc72rVfEiaw67jfqv3PC+VNfPPFAGC0lbRxsk3S7PkkfKTvvGbepemfouqHT0b582uq6ipqDpexe1kYPBjWj1LoKbkTSRhgbBGBEJRGA36PnhhmIJ7XNyK0Nm7Ijp2NZC0MYxoa1o6rQCTkOJKo5GTtDkZSVUz5J4cb+iL85K3INFsmPA8FB/dls/wCzf9s/8xdEzKR28A+y4+SsLph9pxoqlNqvFiSVnK/3ZbP+z/8AdP8AzEH9GOz/ALN/2z/zF1SF0/usf/d9WZSOVh/Rls5hu2la0gFoIfLcNIIIvjvY3OWnbql/uy2f9m/7Z/5i6lCxdpxltN9WKRyv92Wz/s//AHT/AMxT0X6PqGGRskcGF7CHNPOTGxGhsXkH1ro0LX2nGapzfVikJZYvKPZRe0SRENmiOJjuy+lnd7SLtcPNJ7QCNtRzsxNI7wR7QvNSejDMTZ21+diZIBYPaDhOrTmHMdva4Fp4KSq2oGMc92TWNc9x1Ia0FxsOAK4yn5TPgllpxTmUsklcC2Rrbtld5QbjCbWMxGvYFXrOWhqD5N5OWGV8cTnc61+AOe3FcBov0Qe1fMS7D2j62VLu37HqzwyXxOv2Bs2Q4qqT6eVo6DiMEdrlkYcBcYQ4tyyJxOsbhbUdbm1rxhe4XtmW37QH2sSPbuTKaN7RHaxbY4rk4wT0uj2EXytwzU1PVMlZdpxNNxoezIgg5g7ivplFRWVcDhurY2mykkG8HwVu65qp5PubMDT1M0GIWDejJGLaDBJew3AhSY9oRatpqlve0ugk9hxNJ9YXODq01xPRLBU6cZLyen66e50SFzo5Xhn7RT1MG8xmSP8AMixBadBtyCf6GaOTc14J9mq6Z0c5YGJFW1pz3XVaF4qpPnKwd2IqySq0Wczj5oA+KmfBeJEOL8C4q9ZoPSb71YVepzLB96/sF/ktn+EyO5OlSJVZIIQhACEIQAhCEBWmye08Wn16eIVgKOojxNI9nHUIp5cTQfbx7VC0lRT2JUIQrJBCEIAQhCAFHK/C0nuBPszUigrfo3+i73FAeWnZzJJnTnMyWNuiQ0YWtFss8mhJ/Y7BK2UF2Jr2vzcS0ubmL30HBRRjIcBu7Nyd48SShlaUepbKqhLAx4Fg5oPw+CdPRgua4FwLe5xAcDqHDRw8e5U+S/7HD6PxK1ENWmxk1FUQ1vO4WSYjhAddr7eaSBYkdhzyOuq045A4AjQpXMvqFzVWamkfeMc/Ac+bcbSsubnm3nJ3outxXGTyPM9md4RWKsq0fjxOmss6v5NU05vLBG53nYQHfiFj4o2Pt6KpBwO6bevG4FskZ7nsOY9y0cS6d1om8TClxT6HOz8mDC0mnq6mIDMNc4TR/hlubcHBR0v9oQi5ZT1AdmbF0EnsdiYT6wtpzuddYdRup849yuALkopu0dn2iSVTSfmvla+5gDlgGZVFPUwd5dGZI/zIsQtvNlboNtQ1D7xTRyADLC4E3J7texaUjgASdFkT8mqeduKWCNzndLFhAcL6WcM/FbLNaRilgtW015aro/ua0c4JIBBLcnAEXabXse7JSXXG7M5APp6iSaOrkaX3s22MYdGB5e4l9hZaPObQi1ZTVI+650Eh9TsTSfWOCpSl/kisTAw7rCxE9OPd19dPc6C6Vc8eV7WftEFTT95dHjj/ADI8QtvNlp7P23BOP8GaKT0XAkcRqFSkmcZYGJBW1pz4dUX0JLpVRxBCEIBLKt1H7n+Dv6q0o5ow4WP/AI3qZLkamPCVV6eU9V3WGu/eFYWp2ZVAhCFoBCEIAUFb9G/0Xe4qdQVv0b/Rd7igPJ49BwHuTgmx6DgPcnBAekcl/wBjh9H4laqyuS/7HD6PxK1UAKOWIOFiLhSIWNWDA2pyXZMQ4Oc17OpI04ZI/ReOzcbjcqMk9TTWFUHVEA1lhbZ7d8sQzI+82/BdZZBC5PBjwPTHtMkssla915PgVNnVsUsYfC5rmHQtNxw3HdqrYKwq7kw3GZad5ppjq5guyQ/7sXVfxyO9QDlQ+n6FbGInHJkrTenkPpHOM7ne0qsygu8PorE1wnfhx/f06I25uk4N7NXcOwKyFBTNs29wb5kjtv8ABTgrYrizhLkKhCFZI0rNr+TVNObywRud52EB4PeHDMH1rUSWWNJ7lRnKDuLo579VHR/s9ZUxdzXOE7PwygnxW3QseI2iRzXvA6TmtwNce8Nube1T2QsUUti54sprva+ivruCEIVHIEIQgIJ4L5jJw0PwO5LBPiyOThqO7+imUE1PfMZEaH4cFDTWqKWujJkqrx1FjhcLHwdw+SnVJp7GNUKhCFpgKCt+jf6LvcVOoK36N/ou9xQHk8eg4D3JwTY9BwHuTggPSOS/7HD6PxK1Vlcl/wBjh9H4laqAEIQgBIlUEtRY2AxO7h2bz3LG0tzUr2HTTBoz9Q7Se4KHyTEDzgDsQsWkAgDzbHVSQwZ4nZu8BuCmUpN6s28uxzjuT0lN0qF4a3U08lzCf/bOsJ4XG5WdmcpmPfzUrXQT/VSW6W+J46Mg4ewLZsqm0tlxTswSsa9vcdQe9p1ad4IKZa/CdvrKf5q9ePrz9dfEth4S3XDUOya+lq3S4jPTAFgjMuKXm23cwi7QC8Entzva+S6XZXKKGpuGOs9vWjeCyVnpMdn69EjO99Csbs+TWDzKt1w8HyNVCRqVWeUEIQgBCEIAQhCAEIQgGSRhwsRdQYHM6pxDuOo4Ht9atJLKXGzUyGOqByOR7jkf6qYFNkiDtQCovJSOq4jcekPFZ3kboye6hrfo3+i73FNxPHY13A2Pio6qoJY4Fjhdru4jTtITOhlZ5bHoOA9ycFYZs51hYxnIaSM+acNmu7Swf/Iz4FM8eYyS5Hfcl/2OH0fiVqLI5PyFlLE3CXEN1bYtOZ0N81f5x50aBxN/AJnQyssXUUtQG9ufcMz7AmeTuPWeeA6I+aljgDdAAmr8BoiHpv8AuD/kfkpooQ0WA/rxT7JVqjxMbBCEKjASWSoQCFqzdq7BhqLc4zpDqvaSyRh+7I3pBaaSyxpPcqM5QeaLpnNYa2k0PlkI7DhZUtHHJsvgeK0dlcoYai4Y+z29aN4LJWekx2fr0WoQs3a3J+GptzjOk3qvaS2Rm9r25hTTWx3+pDE/MVPmvlbP0o0cSULmg2spdP8AOwjsOFlS0cerL68JWlsnlFDUXDHWe3rRuBZKz0mOz9ei1SWxEsCSWaOq5r5W69TUQkxIuqOIqEJC62qAVCzKjb8TcgS8/dFx+I9HxVGXlI89WNo9Ik+AA96A6FC5R+2pj++B6LWj33KrvrJDrJJ+Ij3IDs018gGpA4my4l2epJ4uJ95TOab5o9gQHZO2hGNZIx/G35qCr2jEY3/4sfVdo9vcd+9co4hoJOQAJ+aw6qsdJfMgdgB9/egK7NBwCcE0OCMY70B6Fybr420kQMjAQ3MFzQRme8rUbtCM6SRn+NvzXl1LUOZoeIOYPq+S3aeUPaHW18OwjwQHdMlB0IPAgp64UxDzW+wJWi2lxwJHuQHcoXFsqnjSSQfxu+JVhm2Jh/qX9JrT4gAoDrELnI+Ujx1mMdwJb81eg5RRnrYmcRcfibfxsgNVCbHIHC7SCDoQbg+sJyAEIQgBBQhANss7avJ+GpsZGdJvVe0lkjD2Fr25haaFjV7lRnKDuLpnM2rKTT/OQjsOFlSwccmy/wDE8Vr7K2qyojxsxCxLXB7SxzXDVrmka5q+hYlR0niKa1jrzWnVbdKEK57lIXYmg/R2Fu4uubg77WsuiTJIw4WIBB1BzB4qjicUhdFUcnYz1S5nDMew6eqyoy8nZB1XMd7Wn2ZjxCAy0K0/ZUw1iceBafcbqu+Jzesx7eLHD3hANQm84O8e1KHDvHtQCPYCCDoQQeBWJVULmdl294+NtFugIsgOYuNyL27vBdI6Bp1a0+oJG0zRoxo9QQGHT0rn6DLvOQHr7VuU8IY0NHZ4nUn23UlkWQAhIXDvCTnB3j2oByErGF3Va53otc73BWGbMldpE/12b7zfwQFZC0ouT0p1LG+suPsGXirsHJtg67nP3dVvhn4oDP2E53PAM6v7/daxsT96/r1XUqOGBrBZrQ0dwFlIgBCEIAQhCAEIQgBCEIAQhCAEIQgBIhCAR0YOoB45qF9DGdWM/C35JUICF2yIfqYvwN+ST+xofqmexKhAM/sWH6tvj80DYkP1bfH5pUIBRsaH6pnsThsiH6mP8LfkkQgJWUMY0jYP4W/JStjA0AHAAJEIB6VCEAIQhACEIQAhCEAIQhACEIQAhCEB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6324" name="AutoShape 4" descr="data:image/jpeg;base64,/9j/4AAQSkZJRgABAQAAAQABAAD/2wCEAAkGBhQREBUUEhISFBQUFxQXFRcXFRUVFRIVGBYVFRQUFRUXGyYeFxokGRQUHy8gJycpLCwsFR4xNTAqNSYrLCkBCQoKDgwOGA8PGjQkHyQqLCwqKiwsLCwpLSoqLCk1LCwsLCwsLDApKSwpLCwsLCwsKSwsLCwsKiwpLCwsLCwpKf/AABEIANQA7gMBIgACEQEDEQH/xAAcAAABBQEBAQAAAAAAAAAAAAAAAQIDBAUGBwj/xABJEAABAwIDAwcIBgcIAQUAAAABAAIDBBESITEFYXEGEyIyQVGhFFJygZGxwdEzU1RikpMHFjRCgtPhFRcjJENjoqPxRHODwtL/xAAaAQEBAQEBAQEAAAAAAAAAAAAAAgEDBAYF/8QAMREAAgIABAMHAgUFAAAAAAAAAAECEQMSITFBUZEEImFxgaHBE9EyM7Hh8AUUQlLx/9oADAMBAAIRAxEAPwD3FCEIAQhCAEIQgBCEl0AqEiLoBUIQgBCS6LoBUIQgBCEIAQhCAEIQgBCRBKACo3ygAkkADMkmwA3lZW0+UrI381G1085GUUdiW75HaRt3n1AqrHyekqCH1z2vF7tp2XEDO7H2yu45dwU5uCO8cGlmxHS935L5dIH7fkqThoWBzb2NRICIW9/NjWY8LDetzZ8DmRNa+QyOA6TyAC499hkFKyINAAAAGQAyAHcE4BEnuycScWssVS935v7UhUIQqOQIQhACEIQAhIoH1WdmjEd3ZxPYsbrc1JssKKSoa3Ujh2+xR8y53Wdbc3Lx1UkcDW6AKbk9jaRGagnqsceOQ8Ut5PNaOJJ9wU4SplfMWuRXwyecz2H5owyecz8J+asITJ4+4zFe8g7GH1kJPKCNWOHCzvcrKEyvgzLXIhjqWnQi/ccj7CplG+EO1AKiNOW9R3qOY+YS2jdGWUKs2psbPGE9/wC6eBVi6pNMxqhUIQtMEui6Y+QAEk2A1J0G89y47Z/LeSsmkgpoQ0sDv8Zzg+JtjZrrM61zoLjwKiU1GrO+F2fExVKUVot3yOn2pteKnZileGjQdpcfNa0ZuO4BZA8qrPOo4PV5TKPdCPa7grezOTbI387I50851lksSB5sbRlG3cPFbKU3uVnhh/g1fN/C+X0RS2ZseKnZgiYGjUnVzj2uc45uO8lXAE5Cs88pOTtvUEIQhgIQhACEIQAmSSBouTYIllDRc/8AncoY4S44n+odjf6qG+CNS4sSzn63a3/kePcp2RgCwFgnAJVqjW4bsSyVCFRgIQhACEIQAhCEAIQhANcwHVVjGWZszHm//k/BWsSpbT2vFTsL5XtaNB3uPY1rRm47gFMkty4W3SV+BZjnDhcevvHELL2nylZE/mmNdNOdIo7Fw3yO0jbvPis17KqsOJmKkhPaf2mYcNIRxu7gtjY2zYoI8ELAzPpdri7tL3HNx3krmpN6e56Hh4eHrLV8lw838LqjNZyfkqSHVzg5t7injJ5kd3OHWY8bN3LdhomMJLWNaSGg2AFw3JoO4An2qYlYVZysZjMdMx1VKMiI7CNh/wByU9FvDM7lfdjuTeLjaR25bJfHU3LrEn5WMMnN07HVMgNnc3bm4+/HKThbwzO5Qfq9NU51st2fZ4S5kXCR/Xl8BuW7S0bImhkbGsYNGtAAHqCXJmVh4e7zPw268fSvMmaU5IEqs84IQhACEIQAmvNkqrzdN2HsGbvgFMnSNSsSJuM4jp+6P/sd6soASolQbsEIQqMBCEIAUdROGNc46NBceAFypFU2s29PKBmTHJa2p6JQGXyc5aQVzS6FszWgMIdLE+Jrw++Esc4Wfe3ZuWltLa8dPE+WVwayJpe85uLWjU4W3J9QXie0OTj4aOjdUGtqY3UbrRuDn+S1bqdnkrWNY0OjsecALr2IF7LPrOTEzo5HSQSuqZH7QbO4McTLgo4pWdli3nxiae1wFiTZAfQomBNri+tri9tL8FIvDNhUA/tiOSESxRmVhpWNpZRel5lwc0SvIbHHjLsTHC97EXuvb4nHCL62F+PagJE1xUNRVtYW4nWxENaNSTuAz+SzjE+oJbJ0Y2v0Y53TA0DzYXzztppqolKi4wvfRFbaW35HO5ukjxuzDpXX5qI9oAGcjtwsN6TZWyYmSCSZz5ag/wCpKOr92JvVjbuHtK32MDRYWACwa7lPG5xip43VUoyLY7YGH/clPRZ7Sdy5tSTtv0PVhyclkw40uL4+r4Lw0RtzzBjXON7AEmwJNgLmwGZO5czHy1iqLmibJUSNtdoY6NuEm13vkAAA9Z3apG7DmlIFbKebOkMTnNiB82R/Xk8BuW3sXYMNKxzYWBoe4vPfc6DgBkB2AIpSntp+puXAwovN3pcK/D43z9Oplx7ClqhirJrsP+hCXMi4SP68ngNy36WiZEwMjY1jW6BoAA4AJvUf913g7+qsK4pep58XFlPThwS2ABVtq7SbTwvmeHFkbS52Fpe4NHWIaMzYZ8AqVbyqpYpWxPqI+de4NbG045LnS7GXIG8rG/SeJpKIU1PG+SSqkZEQ04bRC8kxLyMLLsYW3Pn9q7OMo1aOJ10Mwe0OaQQQCCNCCLghPXidHtnaop5BG+aOSjpYm82IWvbNK2aSnc7GWkyWiax/Rviy9dYctdpjye0sr8EhAeIpjHUs52MFjsVK0ve1rnAu6DbWIu64Ug91TS5cZywrtqYozs6JrmWfzmLmRZwdYfSvadAexUuXLqqp2bDTCJz6iqdEyYNLWgNa3nZ/8S5Yy+ANBJtdw1QHoIclXL/o82jLLQxCoa5s0bebkDmkHFGTGTc9a+AOuMumuoQDJH2BJ7FHSss251dmfX2JtSblre858BmfgrAUbyK4CoQhWSCEIQAhCEAJCgrH2xtksc2KFuOV97C9g0C2J7nWOFouLmx1AAJICxtLVmN0aptuTWRNAsALZ6b9Vz7NguecU9RK8nsjcYGDgWnnD6323BPdybI6UFRMx3YHvdOw+lzhx+x4Xnj2rCnLLG+htS5G66nab9EZ65a20vwUD5yS0RtBAJDyTYMAtcAWu455dmufYaGzNsv5wwVDQ2UC4IN2SNuBjYSBcXIBGrSQDq0u0n1YxYACXYSdDhHdd9rC/t3L0XaEdSB0XNMIxOc5xObjc3d3dgAHYABkqFTt9sR5mCN9RMBmGWDGH/clPRZwzO5WuZe+SPnHWLAXFrCcBJNmgki7rDgDrbS2jHEGizQABoAAAPUFySbbaPRmjGsyv9P55HPjYE1TnWzdA/8Ap4SWxW7pH9eXwG5btLRMiYGRsaxrdGtAaB6gsLlty0i2ZT84/pSOuIo75yOHef3Wi4ud/eQqVByrrK2Jj6OjbGx7QRNUyAN3lkUWJ7he9iS3ReyHY8Rw+rVRurbo54mPKfde3Jbfzx3OrqYcbSPZuPYsWr5aUsADZZm87pzTLyTE9wiYC7wVb9T5ZzetrZ5R2xQ/5WDgRGeccOL1obH2JBSvcyCGOIEA9FoBPYbu1OfepccGDuTb4aaLq/sQraozJNtVtSLU1FzLDpLVu5sje2CO7z35lu+yIeSctQL1tbPLqDFEfJoR2EERnnHet66uygjye4edZ3wPwVPtDi+4lHy36v4oxK0V9lbAgpW4aeCKIduBoBPpHV3rWhZCVcpScncnYGGIZZDLTdp8h7EhgBzsLnXepELANZGALAABKQlTXPtmbWHggAMHcO71JygdWsF7vYMOG93AWxGzb91zp3qSOYOvYg4TY2IOE2Bse42Iy3oCIZy8G+8/0U4VeHrvO9vuU+JRE2Q5F03Emyi4IIuDcEd4ORCswfiHelXkX6LZG+XVDWySPbG0xUOMWHkRnkcZGH/UBe0txfdb32Hrl0AqE3ElxIBsrrAnuBPgua2D0zLK7MyTPZf7kLnR4fzBK7+NdLI24I7wQuW2KSySendk9sjpox57JHYpCOEpkv3Y2H94Lwf1FS+g8vM2FZ1Z0KUGyYx9wnL8KMmtUdjH5UgCIS/vRPjcD3BzhHIL9xY93sHcFs09U0gXc3FhBIuL6Zm3csLlPNibHTtzfM9mXmxxua+R53ZNZxkC3YaJgAOFuLCGk4Rci2hOpC/e7DmeG2+ZxlWYr09ZGZHnnGdgHSb81a8sj+sZ+JvzWSzkzSyPkL6WncQ63SiYcrbwpRyOovsdL+TH8l6IZqPTJYN6t9F9y9LNE4Wc6Jw7iWkeKIZoWNDWOia0aBpaAOAGQVL9TqL7HS/kx/JH6nUX2Ol/Jj+S6XPb5JrA5vovuaPlkf1jPxN+aqy1bBKw42Zgg9Ice9VzyOovsdL+TH8lWqOSVGHsAo6bMm/+DHnlwXOeaioLBvd9F9zb8sj+sZ+JvzUE9YwOYcbNSOsO0ce8BVf1OovsdL+TH8lBVckKIAWo6YdJv+jHpfTRbNyoRWBe76L7lyj5QQSyPjZMwvjJDm3sRbtF9RvGSueWR/WM/E35rCov0f0ccr5BCxxeSQHNaWRg5FrGWwtFt18yrn6nUX2Ol/Jj+S1OfE3Ej2a+45VS3S348TR8sj+sZ+JvzR5bH9Yz8Tfms79TqL7HS/kx/JH6nUX2Ol/Jj+S25fz/AIRWBzfRfc0fLY/rGfib81gcvZXPoXwxOGOrLKZhGYHPHA92Xmx847+FXf1NovsdL+TH8lJXcl6aaJkMkEbooziYy2FrHWcLtDbWyc72rVfEiaw67jfqv3PC+VNfPPFAGC0lbRxsk3S7PkkfKTvvGbepemfouqHT0b582uq6ipqDpexe1kYPBjWj1LoKbkTSRhgbBGBEJRGA36PnhhmIJ7XNyK0Nm7Ijp2NZC0MYxoa1o6rQCTkOJKo5GTtDkZSVUz5J4cb+iL85K3INFsmPA8FB/dls/wCzf9s/8xdEzKR28A+y4+SsLph9pxoqlNqvFiSVnK/3ZbP+z/8AdP8AzEH9GOz/ALN/2z/zF1SF0/usf/d9WZSOVh/Rls5hu2la0gFoIfLcNIIIvjvY3OWnbql/uy2f9m/7Z/5i6lCxdpxltN9WKRyv92Wz/s//AHT/AMxT0X6PqGGRskcGF7CHNPOTGxGhsXkH1ro0LX2nGapzfVikJZYvKPZRe0SRENmiOJjuy+lnd7SLtcPNJ7QCNtRzsxNI7wR7QvNSejDMTZ21+diZIBYPaDhOrTmHMdva4Fp4KSq2oGMc92TWNc9x1Ia0FxsOAK4yn5TPgllpxTmUsklcC2Rrbtld5QbjCbWMxGvYFXrOWhqD5N5OWGV8cTnc61+AOe3FcBov0Qe1fMS7D2j62VLu37HqzwyXxOv2Bs2Q4qqT6eVo6DiMEdrlkYcBcYQ4tyyJxOsbhbUdbm1rxhe4XtmW37QH2sSPbuTKaN7RHaxbY4rk4wT0uj2EXytwzU1PVMlZdpxNNxoezIgg5g7ivplFRWVcDhurY2mykkG8HwVu65qp5PubMDT1M0GIWDejJGLaDBJew3AhSY9oRatpqlve0ugk9hxNJ9YXODq01xPRLBU6cZLyen66e50SFzo5Xhn7RT1MG8xmSP8AMixBadBtyCf6GaOTc14J9mq6Z0c5YGJFW1pz3XVaF4qpPnKwd2IqySq0Wczj5oA+KmfBeJEOL8C4q9ZoPSb71YVepzLB96/sF/ktn+EyO5OlSJVZIIQhACEIQAhCEBWmye08Wn16eIVgKOojxNI9nHUIp5cTQfbx7VC0lRT2JUIQrJBCEIAQhCAFHK/C0nuBPszUigrfo3+i73FAeWnZzJJnTnMyWNuiQ0YWtFss8mhJ/Y7BK2UF2Jr2vzcS0ubmL30HBRRjIcBu7Nyd48SShlaUepbKqhLAx4Fg5oPw+CdPRgua4FwLe5xAcDqHDRw8e5U+S/7HD6PxK1ENWmxk1FUQ1vO4WSYjhAddr7eaSBYkdhzyOuq045A4AjQpXMvqFzVWamkfeMc/Ac+bcbSsubnm3nJ3outxXGTyPM9md4RWKsq0fjxOmss6v5NU05vLBG53nYQHfiFj4o2Pt6KpBwO6bevG4FskZ7nsOY9y0cS6d1om8TClxT6HOz8mDC0mnq6mIDMNc4TR/hlubcHBR0v9oQi5ZT1AdmbF0EnsdiYT6wtpzuddYdRup849yuALkopu0dn2iSVTSfmvla+5gDlgGZVFPUwd5dGZI/zIsQtvNlboNtQ1D7xTRyADLC4E3J7texaUjgASdFkT8mqeduKWCNzndLFhAcL6WcM/FbLNaRilgtW015aro/ua0c4JIBBLcnAEXabXse7JSXXG7M5APp6iSaOrkaX3s22MYdGB5e4l9hZaPObQi1ZTVI+650Eh9TsTSfWOCpSl/kisTAw7rCxE9OPd19dPc6C6Vc8eV7WftEFTT95dHjj/ADI8QtvNlp7P23BOP8GaKT0XAkcRqFSkmcZYGJBW1pz4dUX0JLpVRxBCEIBLKt1H7n+Dv6q0o5ow4WP/AI3qZLkamPCVV6eU9V3WGu/eFYWp2ZVAhCFoBCEIAUFb9G/0Xe4qdQVv0b/Rd7igPJ49BwHuTgmx6DgPcnBAekcl/wBjh9H4laqyuS/7HD6PxK1UAKOWIOFiLhSIWNWDA2pyXZMQ4Oc17OpI04ZI/ReOzcbjcqMk9TTWFUHVEA1lhbZ7d8sQzI+82/BdZZBC5PBjwPTHtMkssla915PgVNnVsUsYfC5rmHQtNxw3HdqrYKwq7kw3GZad5ppjq5guyQ/7sXVfxyO9QDlQ+n6FbGInHJkrTenkPpHOM7ne0qsygu8PorE1wnfhx/f06I25uk4N7NXcOwKyFBTNs29wb5kjtv8ABTgrYrizhLkKhCFZI0rNr+TVNObywRud52EB4PeHDMH1rUSWWNJ7lRnKDuLo579VHR/s9ZUxdzXOE7PwygnxW3QseI2iRzXvA6TmtwNce8Nube1T2QsUUti54sprva+ivruCEIVHIEIQgIJ4L5jJw0PwO5LBPiyOThqO7+imUE1PfMZEaH4cFDTWqKWujJkqrx1FjhcLHwdw+SnVJp7GNUKhCFpgKCt+jf6LvcVOoK36N/ou9xQHk8eg4D3JwTY9BwHuTggPSOS/7HD6PxK1Vlcl/wBjh9H4laqAEIQgBIlUEtRY2AxO7h2bz3LG0tzUr2HTTBoz9Q7Se4KHyTEDzgDsQsWkAgDzbHVSQwZ4nZu8BuCmUpN6s28uxzjuT0lN0qF4a3U08lzCf/bOsJ4XG5WdmcpmPfzUrXQT/VSW6W+J46Mg4ewLZsqm0tlxTswSsa9vcdQe9p1ad4IKZa/CdvrKf5q9ePrz9dfEth4S3XDUOya+lq3S4jPTAFgjMuKXm23cwi7QC8Entzva+S6XZXKKGpuGOs9vWjeCyVnpMdn69EjO99Csbs+TWDzKt1w8HyNVCRqVWeUEIQgBCEIAQhCAEIQgGSRhwsRdQYHM6pxDuOo4Ht9atJLKXGzUyGOqByOR7jkf6qYFNkiDtQCovJSOq4jcekPFZ3kboye6hrfo3+i73FNxPHY13A2Pio6qoJY4Fjhdru4jTtITOhlZ5bHoOA9ycFYZs51hYxnIaSM+acNmu7Swf/Iz4FM8eYyS5Hfcl/2OH0fiVqLI5PyFlLE3CXEN1bYtOZ0N81f5x50aBxN/AJnQyssXUUtQG9ufcMz7AmeTuPWeeA6I+aljgDdAAmr8BoiHpv8AuD/kfkpooQ0WA/rxT7JVqjxMbBCEKjASWSoQCFqzdq7BhqLc4zpDqvaSyRh+7I3pBaaSyxpPcqM5QeaLpnNYa2k0PlkI7DhZUtHHJsvgeK0dlcoYai4Y+z29aN4LJWekx2fr0WoQs3a3J+GptzjOk3qvaS2Rm9r25hTTWx3+pDE/MVPmvlbP0o0cSULmg2spdP8AOwjsOFlS0cerL68JWlsnlFDUXDHWe3rRuBZKz0mOz9ei1SWxEsCSWaOq5r5W69TUQkxIuqOIqEJC62qAVCzKjb8TcgS8/dFx+I9HxVGXlI89WNo9Ik+AA96A6FC5R+2pj++B6LWj33KrvrJDrJJ+Ij3IDs018gGpA4my4l2epJ4uJ95TOab5o9gQHZO2hGNZIx/G35qCr2jEY3/4sfVdo9vcd+9co4hoJOQAJ+aw6qsdJfMgdgB9/egK7NBwCcE0OCMY70B6Fybr420kQMjAQ3MFzQRme8rUbtCM6SRn+NvzXl1LUOZoeIOYPq+S3aeUPaHW18OwjwQHdMlB0IPAgp64UxDzW+wJWi2lxwJHuQHcoXFsqnjSSQfxu+JVhm2Jh/qX9JrT4gAoDrELnI+Ujx1mMdwJb81eg5RRnrYmcRcfibfxsgNVCbHIHC7SCDoQbg+sJyAEIQgBBQhANss7avJ+GpsZGdJvVe0lkjD2Fr25haaFjV7lRnKDuLpnM2rKTT/OQjsOFlSwccmy/wDE8Vr7K2qyojxsxCxLXB7SxzXDVrmka5q+hYlR0niKa1jrzWnVbdKEK57lIXYmg/R2Fu4uubg77WsuiTJIw4WIBB1BzB4qjicUhdFUcnYz1S5nDMew6eqyoy8nZB1XMd7Wn2ZjxCAy0K0/ZUw1iceBafcbqu+Jzesx7eLHD3hANQm84O8e1KHDvHtQCPYCCDoQQeBWJVULmdl294+NtFugIsgOYuNyL27vBdI6Bp1a0+oJG0zRoxo9QQGHT0rn6DLvOQHr7VuU8IY0NHZ4nUn23UlkWQAhIXDvCTnB3j2oByErGF3Va53otc73BWGbMldpE/12b7zfwQFZC0ouT0p1LG+suPsGXirsHJtg67nP3dVvhn4oDP2E53PAM6v7/daxsT96/r1XUqOGBrBZrQ0dwFlIgBCEIAQhCAEIQgBCEIAQhCAEIQgBIhCAR0YOoB45qF9DGdWM/C35JUICF2yIfqYvwN+ST+xofqmexKhAM/sWH6tvj80DYkP1bfH5pUIBRsaH6pnsThsiH6mP8LfkkQgJWUMY0jYP4W/JStjA0AHAAJEIB6VCEAIQhACEIQAhCEAIQhACEIQAhCEB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6326" name="AutoShape 6" descr="data:image/jpeg;base64,/9j/4AAQSkZJRgABAQAAAQABAAD/2wCEAAkGBhQREBUUEhISFBQUFxQXFRcXFRUVFRIVGBYVFRQUFRUXGyYeFxokGRQUHy8gJycpLCwsFR4xNTAqNSYrLCkBCQoKDgwOGA8PGjQkHyQqLCwqKiwsLCwpLSoqLCk1LCwsLCwsLDApKSwpLCwsLCwsKSwsLCwsKiwpLCwsLCwpKf/AABEIANQA7gMBIgACEQEDEQH/xAAcAAABBQEBAQAAAAAAAAAAAAAAAQIDBAUGBwj/xABJEAABAwIDAwcIBgcIAQUAAAABAAIDBBESITEFYXEGEyIyQVGhFFJygZGxwdEzU1RikpMHFjRCgtPhFRcjJENjoqPxRHODwtL/xAAaAQEBAQEBAQEAAAAAAAAAAAAAAgEDBAYF/8QAMREAAgIABAMHAgUFAAAAAAAAAAECEQMSITFBUZEEImFxgaHBE9EyM7Hh8AUUQlLx/9oADAMBAAIRAxEAPwD3FCEIAQhCAEIQgBCEl0AqEiLoBUIQgBCS6LoBUIQgBCEIAQhCAEIQgBCRBKACo3ygAkkADMkmwA3lZW0+UrI381G1085GUUdiW75HaRt3n1AqrHyekqCH1z2vF7tp2XEDO7H2yu45dwU5uCO8cGlmxHS935L5dIH7fkqThoWBzb2NRICIW9/NjWY8LDetzZ8DmRNa+QyOA6TyAC499hkFKyINAAAAGQAyAHcE4BEnuycScWssVS935v7UhUIQqOQIQhACEIQAhIoH1WdmjEd3ZxPYsbrc1JssKKSoa3Ujh2+xR8y53Wdbc3Lx1UkcDW6AKbk9jaRGagnqsceOQ8Ut5PNaOJJ9wU4SplfMWuRXwyecz2H5owyecz8J+asITJ4+4zFe8g7GH1kJPKCNWOHCzvcrKEyvgzLXIhjqWnQi/ccj7CplG+EO1AKiNOW9R3qOY+YS2jdGWUKs2psbPGE9/wC6eBVi6pNMxqhUIQtMEui6Y+QAEk2A1J0G89y47Z/LeSsmkgpoQ0sDv8Zzg+JtjZrrM61zoLjwKiU1GrO+F2fExVKUVot3yOn2pteKnZileGjQdpcfNa0ZuO4BZA8qrPOo4PV5TKPdCPa7grezOTbI387I50851lksSB5sbRlG3cPFbKU3uVnhh/g1fN/C+X0RS2ZseKnZgiYGjUnVzj2uc45uO8lXAE5Cs88pOTtvUEIQhgIQhACEIQAmSSBouTYIllDRc/8AncoY4S44n+odjf6qG+CNS4sSzn63a3/kePcp2RgCwFgnAJVqjW4bsSyVCFRgIQhACEIQAhCEAIQhANcwHVVjGWZszHm//k/BWsSpbT2vFTsL5XtaNB3uPY1rRm47gFMkty4W3SV+BZjnDhcevvHELL2nylZE/mmNdNOdIo7Fw3yO0jbvPis17KqsOJmKkhPaf2mYcNIRxu7gtjY2zYoI8ELAzPpdri7tL3HNx3krmpN6e56Hh4eHrLV8lw838LqjNZyfkqSHVzg5t7injJ5kd3OHWY8bN3LdhomMJLWNaSGg2AFw3JoO4An2qYlYVZysZjMdMx1VKMiI7CNh/wByU9FvDM7lfdjuTeLjaR25bJfHU3LrEn5WMMnN07HVMgNnc3bm4+/HKThbwzO5Qfq9NU51st2fZ4S5kXCR/Xl8BuW7S0bImhkbGsYNGtAAHqCXJmVh4e7zPw268fSvMmaU5IEqs84IQhACEIQAmvNkqrzdN2HsGbvgFMnSNSsSJuM4jp+6P/sd6soASolQbsEIQqMBCEIAUdROGNc46NBceAFypFU2s29PKBmTHJa2p6JQGXyc5aQVzS6FszWgMIdLE+Jrw++Esc4Wfe3ZuWltLa8dPE+WVwayJpe85uLWjU4W3J9QXie0OTj4aOjdUGtqY3UbrRuDn+S1bqdnkrWNY0OjsecALr2IF7LPrOTEzo5HSQSuqZH7QbO4McTLgo4pWdli3nxiae1wFiTZAfQomBNri+tri9tL8FIvDNhUA/tiOSESxRmVhpWNpZRel5lwc0SvIbHHjLsTHC97EXuvb4nHCL62F+PagJE1xUNRVtYW4nWxENaNSTuAz+SzjE+oJbJ0Y2v0Y53TA0DzYXzztppqolKi4wvfRFbaW35HO5ukjxuzDpXX5qI9oAGcjtwsN6TZWyYmSCSZz5ag/wCpKOr92JvVjbuHtK32MDRYWACwa7lPG5xip43VUoyLY7YGH/clPRZ7Sdy5tSTtv0PVhyclkw40uL4+r4Lw0RtzzBjXON7AEmwJNgLmwGZO5czHy1iqLmibJUSNtdoY6NuEm13vkAAA9Z3apG7DmlIFbKebOkMTnNiB82R/Xk8BuW3sXYMNKxzYWBoe4vPfc6DgBkB2AIpSntp+puXAwovN3pcK/D43z9Oplx7ClqhirJrsP+hCXMi4SP68ngNy36WiZEwMjY1jW6BoAA4AJvUf913g7+qsK4pep58XFlPThwS2ABVtq7SbTwvmeHFkbS52Fpe4NHWIaMzYZ8AqVbyqpYpWxPqI+de4NbG045LnS7GXIG8rG/SeJpKIU1PG+SSqkZEQ04bRC8kxLyMLLsYW3Pn9q7OMo1aOJ10Mwe0OaQQQCCNCCLghPXidHtnaop5BG+aOSjpYm82IWvbNK2aSnc7GWkyWiax/Rviy9dYctdpjye0sr8EhAeIpjHUs52MFjsVK0ve1rnAu6DbWIu64Ug91TS5cZywrtqYozs6JrmWfzmLmRZwdYfSvadAexUuXLqqp2bDTCJz6iqdEyYNLWgNa3nZ/8S5Yy+ANBJtdw1QHoIclXL/o82jLLQxCoa5s0bebkDmkHFGTGTc9a+AOuMumuoQDJH2BJ7FHSss251dmfX2JtSblre858BmfgrAUbyK4CoQhWSCEIQAhCEAJCgrH2xtksc2KFuOV97C9g0C2J7nWOFouLmx1AAJICxtLVmN0aptuTWRNAsALZ6b9Vz7NguecU9RK8nsjcYGDgWnnD6323BPdybI6UFRMx3YHvdOw+lzhx+x4Xnj2rCnLLG+htS5G66nab9EZ65a20vwUD5yS0RtBAJDyTYMAtcAWu455dmufYaGzNsv5wwVDQ2UC4IN2SNuBjYSBcXIBGrSQDq0u0n1YxYACXYSdDhHdd9rC/t3L0XaEdSB0XNMIxOc5xObjc3d3dgAHYABkqFTt9sR5mCN9RMBmGWDGH/clPRZwzO5WuZe+SPnHWLAXFrCcBJNmgki7rDgDrbS2jHEGizQABoAAAPUFySbbaPRmjGsyv9P55HPjYE1TnWzdA/8Ap4SWxW7pH9eXwG5btLRMiYGRsaxrdGtAaB6gsLlty0i2ZT84/pSOuIo75yOHef3Wi4ud/eQqVByrrK2Jj6OjbGx7QRNUyAN3lkUWJ7he9iS3ReyHY8Rw+rVRurbo54mPKfde3Jbfzx3OrqYcbSPZuPYsWr5aUsADZZm87pzTLyTE9wiYC7wVb9T5ZzetrZ5R2xQ/5WDgRGeccOL1obH2JBSvcyCGOIEA9FoBPYbu1OfepccGDuTb4aaLq/sQraozJNtVtSLU1FzLDpLVu5sje2CO7z35lu+yIeSctQL1tbPLqDFEfJoR2EERnnHet66uygjye4edZ3wPwVPtDi+4lHy36v4oxK0V9lbAgpW4aeCKIduBoBPpHV3rWhZCVcpScncnYGGIZZDLTdp8h7EhgBzsLnXepELANZGALAABKQlTXPtmbWHggAMHcO71JygdWsF7vYMOG93AWxGzb91zp3qSOYOvYg4TY2IOE2Bse42Iy3oCIZy8G+8/0U4VeHrvO9vuU+JRE2Q5F03Emyi4IIuDcEd4ORCswfiHelXkX6LZG+XVDWySPbG0xUOMWHkRnkcZGH/UBe0txfdb32Hrl0AqE3ElxIBsrrAnuBPgua2D0zLK7MyTPZf7kLnR4fzBK7+NdLI24I7wQuW2KSySendk9sjpox57JHYpCOEpkv3Y2H94Lwf1FS+g8vM2FZ1Z0KUGyYx9wnL8KMmtUdjH5UgCIS/vRPjcD3BzhHIL9xY93sHcFs09U0gXc3FhBIuL6Zm3csLlPNibHTtzfM9mXmxxua+R53ZNZxkC3YaJgAOFuLCGk4Rci2hOpC/e7DmeG2+ZxlWYr09ZGZHnnGdgHSb81a8sj+sZ+JvzWSzkzSyPkL6WncQ63SiYcrbwpRyOovsdL+TH8l6IZqPTJYN6t9F9y9LNE4Wc6Jw7iWkeKIZoWNDWOia0aBpaAOAGQVL9TqL7HS/kx/JH6nUX2Ol/Jj+S6XPb5JrA5vovuaPlkf1jPxN+aqy1bBKw42Zgg9Ice9VzyOovsdL+TH8lWqOSVGHsAo6bMm/+DHnlwXOeaioLBvd9F9zb8sj+sZ+JvzUE9YwOYcbNSOsO0ce8BVf1OovsdL+TH8lBVckKIAWo6YdJv+jHpfTRbNyoRWBe76L7lyj5QQSyPjZMwvjJDm3sRbtF9RvGSueWR/WM/E35rCov0f0ccr5BCxxeSQHNaWRg5FrGWwtFt18yrn6nUX2Ol/Jj+S1OfE3Ej2a+45VS3S348TR8sj+sZ+JvzR5bH9Yz8Tfms79TqL7HS/kx/JH6nUX2Ol/Jj+S25fz/AIRWBzfRfc0fLY/rGfib81gcvZXPoXwxOGOrLKZhGYHPHA92Xmx847+FXf1NovsdL+TH8lJXcl6aaJkMkEbooziYy2FrHWcLtDbWyc72rVfEiaw67jfqv3PC+VNfPPFAGC0lbRxsk3S7PkkfKTvvGbepemfouqHT0b582uq6ipqDpexe1kYPBjWj1LoKbkTSRhgbBGBEJRGA36PnhhmIJ7XNyK0Nm7Ijp2NZC0MYxoa1o6rQCTkOJKo5GTtDkZSVUz5J4cb+iL85K3INFsmPA8FB/dls/wCzf9s/8xdEzKR28A+y4+SsLph9pxoqlNqvFiSVnK/3ZbP+z/8AdP8AzEH9GOz/ALN/2z/zF1SF0/usf/d9WZSOVh/Rls5hu2la0gFoIfLcNIIIvjvY3OWnbql/uy2f9m/7Z/5i6lCxdpxltN9WKRyv92Wz/s//AHT/AMxT0X6PqGGRskcGF7CHNPOTGxGhsXkH1ro0LX2nGapzfVikJZYvKPZRe0SRENmiOJjuy+lnd7SLtcPNJ7QCNtRzsxNI7wR7QvNSejDMTZ21+diZIBYPaDhOrTmHMdva4Fp4KSq2oGMc92TWNc9x1Ia0FxsOAK4yn5TPgllpxTmUsklcC2Rrbtld5QbjCbWMxGvYFXrOWhqD5N5OWGV8cTnc61+AOe3FcBov0Qe1fMS7D2j62VLu37HqzwyXxOv2Bs2Q4qqT6eVo6DiMEdrlkYcBcYQ4tyyJxOsbhbUdbm1rxhe4XtmW37QH2sSPbuTKaN7RHaxbY4rk4wT0uj2EXytwzU1PVMlZdpxNNxoezIgg5g7ivplFRWVcDhurY2mykkG8HwVu65qp5PubMDT1M0GIWDejJGLaDBJew3AhSY9oRatpqlve0ugk9hxNJ9YXODq01xPRLBU6cZLyen66e50SFzo5Xhn7RT1MG8xmSP8AMixBadBtyCf6GaOTc14J9mq6Z0c5YGJFW1pz3XVaF4qpPnKwd2IqySq0Wczj5oA+KmfBeJEOL8C4q9ZoPSb71YVepzLB96/sF/ktn+EyO5OlSJVZIIQhACEIQAhCEBWmye08Wn16eIVgKOojxNI9nHUIp5cTQfbx7VC0lRT2JUIQrJBCEIAQhCAFHK/C0nuBPszUigrfo3+i73FAeWnZzJJnTnMyWNuiQ0YWtFss8mhJ/Y7BK2UF2Jr2vzcS0ubmL30HBRRjIcBu7Nyd48SShlaUepbKqhLAx4Fg5oPw+CdPRgua4FwLe5xAcDqHDRw8e5U+S/7HD6PxK1ENWmxk1FUQ1vO4WSYjhAddr7eaSBYkdhzyOuq045A4AjQpXMvqFzVWamkfeMc/Ac+bcbSsubnm3nJ3outxXGTyPM9md4RWKsq0fjxOmss6v5NU05vLBG53nYQHfiFj4o2Pt6KpBwO6bevG4FskZ7nsOY9y0cS6d1om8TClxT6HOz8mDC0mnq6mIDMNc4TR/hlubcHBR0v9oQi5ZT1AdmbF0EnsdiYT6wtpzuddYdRup849yuALkopu0dn2iSVTSfmvla+5gDlgGZVFPUwd5dGZI/zIsQtvNlboNtQ1D7xTRyADLC4E3J7texaUjgASdFkT8mqeduKWCNzndLFhAcL6WcM/FbLNaRilgtW015aro/ua0c4JIBBLcnAEXabXse7JSXXG7M5APp6iSaOrkaX3s22MYdGB5e4l9hZaPObQi1ZTVI+650Eh9TsTSfWOCpSl/kisTAw7rCxE9OPd19dPc6C6Vc8eV7WftEFTT95dHjj/ADI8QtvNlp7P23BOP8GaKT0XAkcRqFSkmcZYGJBW1pz4dUX0JLpVRxBCEIBLKt1H7n+Dv6q0o5ow4WP/AI3qZLkamPCVV6eU9V3WGu/eFYWp2ZVAhCFoBCEIAUFb9G/0Xe4qdQVv0b/Rd7igPJ49BwHuTgmx6DgPcnBAekcl/wBjh9H4laqyuS/7HD6PxK1UAKOWIOFiLhSIWNWDA2pyXZMQ4Oc17OpI04ZI/ReOzcbjcqMk9TTWFUHVEA1lhbZ7d8sQzI+82/BdZZBC5PBjwPTHtMkssla915PgVNnVsUsYfC5rmHQtNxw3HdqrYKwq7kw3GZad5ppjq5guyQ/7sXVfxyO9QDlQ+n6FbGInHJkrTenkPpHOM7ne0qsygu8PorE1wnfhx/f06I25uk4N7NXcOwKyFBTNs29wb5kjtv8ABTgrYrizhLkKhCFZI0rNr+TVNObywRud52EB4PeHDMH1rUSWWNJ7lRnKDuLo579VHR/s9ZUxdzXOE7PwygnxW3QseI2iRzXvA6TmtwNce8Nube1T2QsUUti54sprva+ivruCEIVHIEIQgIJ4L5jJw0PwO5LBPiyOThqO7+imUE1PfMZEaH4cFDTWqKWujJkqrx1FjhcLHwdw+SnVJp7GNUKhCFpgKCt+jf6LvcVOoK36N/ou9xQHk8eg4D3JwTY9BwHuTggPSOS/7HD6PxK1Vlcl/wBjh9H4laqAEIQgBIlUEtRY2AxO7h2bz3LG0tzUr2HTTBoz9Q7Se4KHyTEDzgDsQsWkAgDzbHVSQwZ4nZu8BuCmUpN6s28uxzjuT0lN0qF4a3U08lzCf/bOsJ4XG5WdmcpmPfzUrXQT/VSW6W+J46Mg4ewLZsqm0tlxTswSsa9vcdQe9p1ad4IKZa/CdvrKf5q9ePrz9dfEth4S3XDUOya+lq3S4jPTAFgjMuKXm23cwi7QC8Entzva+S6XZXKKGpuGOs9vWjeCyVnpMdn69EjO99Csbs+TWDzKt1w8HyNVCRqVWeUEIQgBCEIAQhCAEIQgGSRhwsRdQYHM6pxDuOo4Ht9atJLKXGzUyGOqByOR7jkf6qYFNkiDtQCovJSOq4jcekPFZ3kboye6hrfo3+i73FNxPHY13A2Pio6qoJY4Fjhdru4jTtITOhlZ5bHoOA9ycFYZs51hYxnIaSM+acNmu7Swf/Iz4FM8eYyS5Hfcl/2OH0fiVqLI5PyFlLE3CXEN1bYtOZ0N81f5x50aBxN/AJnQyssXUUtQG9ufcMz7AmeTuPWeeA6I+aljgDdAAmr8BoiHpv8AuD/kfkpooQ0WA/rxT7JVqjxMbBCEKjASWSoQCFqzdq7BhqLc4zpDqvaSyRh+7I3pBaaSyxpPcqM5QeaLpnNYa2k0PlkI7DhZUtHHJsvgeK0dlcoYai4Y+z29aN4LJWekx2fr0WoQs3a3J+GptzjOk3qvaS2Rm9r25hTTWx3+pDE/MVPmvlbP0o0cSULmg2spdP8AOwjsOFlS0cerL68JWlsnlFDUXDHWe3rRuBZKz0mOz9ei1SWxEsCSWaOq5r5W69TUQkxIuqOIqEJC62qAVCzKjb8TcgS8/dFx+I9HxVGXlI89WNo9Ik+AA96A6FC5R+2pj++B6LWj33KrvrJDrJJ+Ij3IDs018gGpA4my4l2epJ4uJ95TOab5o9gQHZO2hGNZIx/G35qCr2jEY3/4sfVdo9vcd+9co4hoJOQAJ+aw6qsdJfMgdgB9/egK7NBwCcE0OCMY70B6Fybr420kQMjAQ3MFzQRme8rUbtCM6SRn+NvzXl1LUOZoeIOYPq+S3aeUPaHW18OwjwQHdMlB0IPAgp64UxDzW+wJWi2lxwJHuQHcoXFsqnjSSQfxu+JVhm2Jh/qX9JrT4gAoDrELnI+Ujx1mMdwJb81eg5RRnrYmcRcfibfxsgNVCbHIHC7SCDoQbg+sJyAEIQgBBQhANss7avJ+GpsZGdJvVe0lkjD2Fr25haaFjV7lRnKDuLpnM2rKTT/OQjsOFlSwccmy/wDE8Vr7K2qyojxsxCxLXB7SxzXDVrmka5q+hYlR0niKa1jrzWnVbdKEK57lIXYmg/R2Fu4uubg77WsuiTJIw4WIBB1BzB4qjicUhdFUcnYz1S5nDMew6eqyoy8nZB1XMd7Wn2ZjxCAy0K0/ZUw1iceBafcbqu+Jzesx7eLHD3hANQm84O8e1KHDvHtQCPYCCDoQQeBWJVULmdl294+NtFugIsgOYuNyL27vBdI6Bp1a0+oJG0zRoxo9QQGHT0rn6DLvOQHr7VuU8IY0NHZ4nUn23UlkWQAhIXDvCTnB3j2oByErGF3Va53otc73BWGbMldpE/12b7zfwQFZC0ouT0p1LG+suPsGXirsHJtg67nP3dVvhn4oDP2E53PAM6v7/daxsT96/r1XUqOGBrBZrQ0dwFlIgBCEIAQhCAEIQgBCEIAQhCAEIQgBIhCAR0YOoB45qF9DGdWM/C35JUICF2yIfqYvwN+ST+xofqmexKhAM/sWH6tvj80DYkP1bfH5pUIBRsaH6pnsThsiH6mP8LfkkQgJWUMY0jYP4W/JStjA0AHAAJEIB6VCEAIQhACEIQAhCEAIQhACEIQAhCEB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6328" name="Picture 8" descr="http://www.iped.com.br/sie/uploads/2092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412776"/>
            <a:ext cx="5400600" cy="4798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91680" y="1484784"/>
            <a:ext cx="4104456" cy="4525963"/>
          </a:xfrm>
        </p:spPr>
        <p:txBody>
          <a:bodyPr/>
          <a:lstStyle/>
          <a:p>
            <a:r>
              <a:rPr lang="pt-BR" dirty="0"/>
              <a:t> </a:t>
            </a:r>
            <a:r>
              <a:rPr lang="pt-BR" dirty="0" smtClean="0"/>
              <a:t>Yagi;</a:t>
            </a:r>
            <a:endParaRPr lang="pt-BR" dirty="0"/>
          </a:p>
          <a:p>
            <a:r>
              <a:rPr lang="pt-BR" dirty="0"/>
              <a:t> Painel </a:t>
            </a:r>
            <a:r>
              <a:rPr lang="pt-BR" dirty="0" smtClean="0"/>
              <a:t>Setorial;</a:t>
            </a:r>
            <a:endParaRPr lang="pt-BR" dirty="0"/>
          </a:p>
          <a:p>
            <a:r>
              <a:rPr lang="pt-BR" dirty="0"/>
              <a:t> </a:t>
            </a:r>
            <a:r>
              <a:rPr lang="pt-BR" dirty="0" smtClean="0"/>
              <a:t>Omnidirecional;</a:t>
            </a:r>
            <a:endParaRPr lang="pt-BR" dirty="0"/>
          </a:p>
          <a:p>
            <a:r>
              <a:rPr lang="pt-BR" dirty="0"/>
              <a:t> </a:t>
            </a:r>
            <a:r>
              <a:rPr lang="pt-BR" dirty="0" smtClean="0"/>
              <a:t>Parábolas;</a:t>
            </a:r>
            <a:endParaRPr lang="pt-BR" dirty="0"/>
          </a:p>
          <a:p>
            <a:r>
              <a:rPr lang="pt-BR" dirty="0"/>
              <a:t> Antenas </a:t>
            </a:r>
            <a:r>
              <a:rPr lang="pt-BR" dirty="0" err="1" smtClean="0"/>
              <a:t>Patch</a:t>
            </a:r>
            <a:r>
              <a:rPr lang="pt-BR" dirty="0" smtClean="0"/>
              <a:t>;</a:t>
            </a:r>
            <a:endParaRPr lang="pt-BR" dirty="0"/>
          </a:p>
          <a:p>
            <a:r>
              <a:rPr lang="pt-BR" dirty="0"/>
              <a:t> </a:t>
            </a:r>
            <a:r>
              <a:rPr lang="pt-BR" dirty="0" err="1"/>
              <a:t>Log</a:t>
            </a:r>
            <a:r>
              <a:rPr lang="pt-BR" dirty="0"/>
              <a:t> – </a:t>
            </a:r>
            <a:r>
              <a:rPr lang="pt-BR" dirty="0" smtClean="0"/>
              <a:t>Periódicas;</a:t>
            </a:r>
            <a:endParaRPr lang="pt-BR" dirty="0"/>
          </a:p>
          <a:p>
            <a:r>
              <a:rPr lang="pt-BR" dirty="0"/>
              <a:t> </a:t>
            </a:r>
            <a:r>
              <a:rPr lang="pt-BR" dirty="0" smtClean="0"/>
              <a:t>Helicoidal.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u="sng" dirty="0" smtClean="0"/>
              <a:t>Tipos de Antenas</a:t>
            </a:r>
            <a:endParaRPr lang="pt-BR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Yag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86247" y="1954804"/>
            <a:ext cx="4771505" cy="3578629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 </a:t>
            </a:r>
            <a:r>
              <a:rPr lang="pt-BR" u="sng" dirty="0" smtClean="0"/>
              <a:t>Yagi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/>
          </a:bodyPr>
          <a:lstStyle/>
          <a:p>
            <a:r>
              <a:rPr lang="pt-BR" sz="2000" dirty="0" smtClean="0"/>
              <a:t>Palestrante: Jorge Jeferson </a:t>
            </a:r>
            <a:r>
              <a:rPr lang="pt-BR" sz="2000" dirty="0" err="1" smtClean="0"/>
              <a:t>Pfeifer</a:t>
            </a:r>
            <a:r>
              <a:rPr lang="pt-BR" sz="2000" dirty="0" smtClean="0"/>
              <a:t> </a:t>
            </a:r>
            <a:r>
              <a:rPr lang="pt-BR" sz="2000" dirty="0" err="1" smtClean="0"/>
              <a:t>Montalvão</a:t>
            </a:r>
            <a:r>
              <a:rPr lang="pt-BR" sz="2000" dirty="0" smtClean="0"/>
              <a:t> </a:t>
            </a:r>
          </a:p>
          <a:p>
            <a:endParaRPr lang="pt-BR" sz="2000" dirty="0" smtClean="0"/>
          </a:p>
          <a:p>
            <a:r>
              <a:rPr lang="pt-BR" sz="2000" u="sng" dirty="0" smtClean="0"/>
              <a:t>Formação</a:t>
            </a:r>
            <a:r>
              <a:rPr lang="pt-BR" sz="2000" dirty="0" smtClean="0"/>
              <a:t>: </a:t>
            </a:r>
          </a:p>
          <a:p>
            <a:r>
              <a:rPr lang="pt-BR" sz="2000" dirty="0" smtClean="0"/>
              <a:t>Técnico em Eletrônica</a:t>
            </a:r>
          </a:p>
          <a:p>
            <a:endParaRPr lang="pt-BR" sz="2000" dirty="0" smtClean="0"/>
          </a:p>
          <a:p>
            <a:endParaRPr lang="pt-BR" sz="2000" dirty="0" smtClean="0"/>
          </a:p>
          <a:p>
            <a:r>
              <a:rPr lang="pt-BR" sz="2000" u="sng" dirty="0" smtClean="0"/>
              <a:t>Profissão:</a:t>
            </a:r>
          </a:p>
          <a:p>
            <a:r>
              <a:rPr lang="pt-BR" sz="2000" dirty="0" smtClean="0"/>
              <a:t>Auditor Técnico: Manaus – </a:t>
            </a:r>
            <a:r>
              <a:rPr lang="pt-BR" sz="2000" dirty="0" err="1" smtClean="0"/>
              <a:t>Polyvox</a:t>
            </a:r>
            <a:endParaRPr lang="pt-BR" sz="2000" dirty="0" smtClean="0"/>
          </a:p>
          <a:p>
            <a:r>
              <a:rPr lang="pt-BR" sz="2000" dirty="0" err="1" smtClean="0"/>
              <a:t>Instrumentador</a:t>
            </a:r>
            <a:r>
              <a:rPr lang="pt-BR" sz="2000" dirty="0" smtClean="0"/>
              <a:t> de ensaios em </a:t>
            </a:r>
            <a:r>
              <a:rPr lang="pt-BR" sz="2000" dirty="0" err="1" smtClean="0"/>
              <a:t>vôo</a:t>
            </a:r>
            <a:r>
              <a:rPr lang="pt-BR" sz="2000" dirty="0" smtClean="0"/>
              <a:t> : </a:t>
            </a:r>
            <a:r>
              <a:rPr lang="pt-BR" sz="2000" dirty="0" err="1" smtClean="0"/>
              <a:t>S.J.</a:t>
            </a:r>
            <a:r>
              <a:rPr lang="pt-BR" sz="2000" dirty="0" smtClean="0"/>
              <a:t> Campos – EMBRAER</a:t>
            </a:r>
          </a:p>
          <a:p>
            <a:r>
              <a:rPr lang="pt-BR" sz="2000" dirty="0" smtClean="0"/>
              <a:t>Co- Piloto de </a:t>
            </a:r>
            <a:r>
              <a:rPr lang="pt-BR" sz="2000" dirty="0" err="1" smtClean="0"/>
              <a:t>vôo</a:t>
            </a:r>
            <a:r>
              <a:rPr lang="pt-BR" sz="2000" dirty="0" smtClean="0"/>
              <a:t> de Produção : </a:t>
            </a:r>
            <a:r>
              <a:rPr lang="pt-BR" sz="2000" dirty="0" err="1" smtClean="0"/>
              <a:t>S.J.</a:t>
            </a:r>
            <a:r>
              <a:rPr lang="pt-BR" sz="2000" dirty="0" smtClean="0"/>
              <a:t> Campos – EMBRAER</a:t>
            </a:r>
          </a:p>
          <a:p>
            <a:r>
              <a:rPr lang="pt-BR" sz="2000" dirty="0" smtClean="0"/>
              <a:t>Diretor de Assistência Técnica </a:t>
            </a:r>
            <a:r>
              <a:rPr lang="pt-BR" sz="2000" dirty="0" err="1" smtClean="0"/>
              <a:t>Fitness</a:t>
            </a:r>
            <a:r>
              <a:rPr lang="pt-BR" sz="2000" dirty="0" smtClean="0"/>
              <a:t>: Goiânia – Viva Bem</a:t>
            </a:r>
          </a:p>
          <a:p>
            <a:r>
              <a:rPr lang="pt-BR" sz="2000" dirty="0" smtClean="0"/>
              <a:t>Atualmente Diretor da Empresa Águia Rádio Comando.</a:t>
            </a:r>
          </a:p>
          <a:p>
            <a:endParaRPr 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PAIN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755759"/>
            <a:ext cx="3960440" cy="3771028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u="sng" dirty="0" smtClean="0"/>
              <a:t>Painel Setorial</a:t>
            </a:r>
            <a:endParaRPr lang="pt-BR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OMM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124744"/>
            <a:ext cx="4962128" cy="4962128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 </a:t>
            </a:r>
            <a:r>
              <a:rPr lang="pt-BR" u="sng" dirty="0" smtClean="0"/>
              <a:t>Omnidirecional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PARABOL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844824"/>
            <a:ext cx="4768275" cy="3571604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u="sng" dirty="0" smtClean="0"/>
              <a:t>Parábolas</a:t>
            </a:r>
            <a:endParaRPr lang="pt-BR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PAT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844824"/>
            <a:ext cx="4071579" cy="3049755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u="sng" dirty="0" smtClean="0"/>
              <a:t> Antenas </a:t>
            </a:r>
            <a:r>
              <a:rPr lang="pt-BR" u="sng" dirty="0" err="1" smtClean="0"/>
              <a:t>Patch</a:t>
            </a:r>
            <a:r>
              <a:rPr lang="pt-BR" u="sng" dirty="0" smtClean="0"/>
              <a:t/>
            </a:r>
            <a:br>
              <a:rPr lang="pt-BR" u="sng" dirty="0" smtClean="0"/>
            </a:br>
            <a:endParaRPr lang="pt-BR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PERIODIC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268760"/>
            <a:ext cx="5894196" cy="4437716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u="sng" dirty="0" err="1" smtClean="0"/>
              <a:t>Log</a:t>
            </a:r>
            <a:r>
              <a:rPr lang="pt-BR" u="sng" dirty="0" smtClean="0"/>
              <a:t> – Periódicas</a:t>
            </a:r>
            <a:br>
              <a:rPr lang="pt-BR" u="sng" dirty="0" smtClean="0"/>
            </a:br>
            <a:endParaRPr lang="pt-BR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HELICOID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700808"/>
            <a:ext cx="5401793" cy="3739703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r>
              <a:rPr lang="pt-BR" u="sng" dirty="0" smtClean="0"/>
              <a:t>Helicoidal</a:t>
            </a:r>
            <a:endParaRPr lang="pt-BR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ttp://1.bp.blogspot.com/-mYISHd7RTiM/UV2pKqm5C-I/AAAAAAAAyAk/BP3trfXYb-o/s400/Observatorio_Arecibo-Porto-Ric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340768"/>
            <a:ext cx="7488832" cy="5073684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Observatório de </a:t>
            </a:r>
            <a:r>
              <a:rPr lang="pt-BR" sz="1600" dirty="0" err="1" smtClean="0"/>
              <a:t>Arecibo</a:t>
            </a:r>
            <a:r>
              <a:rPr lang="pt-BR" sz="1600" dirty="0" smtClean="0"/>
              <a:t> . Porto Rico.  </a:t>
            </a:r>
          </a:p>
          <a:p>
            <a:r>
              <a:rPr lang="pt-BR" sz="1600" dirty="0" smtClean="0"/>
              <a:t>Com 305 metros de diâmetro.</a:t>
            </a:r>
          </a:p>
          <a:p>
            <a:r>
              <a:rPr lang="pt-BR" sz="1600" dirty="0" smtClean="0"/>
              <a:t>Ela é usada em três grandes áreas de investigação: Radioastronomia, </a:t>
            </a:r>
            <a:r>
              <a:rPr lang="pt-BR" sz="1600" dirty="0" err="1" smtClean="0"/>
              <a:t>Aeronomia</a:t>
            </a:r>
            <a:r>
              <a:rPr lang="pt-BR" sz="1600" dirty="0" smtClean="0"/>
              <a:t> e astronomia de radar.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u="sng" dirty="0" smtClean="0"/>
              <a:t>Conjunto de Antenas no México</a:t>
            </a:r>
            <a:endParaRPr lang="pt-BR" u="sng" dirty="0"/>
          </a:p>
        </p:txBody>
      </p:sp>
      <p:sp>
        <p:nvSpPr>
          <p:cNvPr id="57346" name="AutoShape 2" descr="data:image/jpeg;base64,/9j/4AAQSkZJRgABAQAAAQABAAD/2wCEAAkGBxQQEhUUEhQUFBUUFBQXFBQXFhYXFBQWFRQXFxQUFBQYHSggGBolHBUUITEhJSkrLi4uFx8zODMsNygtLisBCgoKDg0OGhAQGiwkHCQsLCwsLCwsLCwsLCwsLCwsLCwsLCwsLCwsLCwsLCwsLCwsLCwsLCwsLCwsLCwsLCwsLP/AABEIAMIBAwMBIgACEQEDEQH/xAAbAAABBQEBAAAAAAAAAAAAAAADAAECBAUGB//EAD0QAAEDAgQCCAQFAgUFAQAAAAEAAhEDIQQSMUFRYQUGEyJxgZGhMrHB0RRCUuHwYvEjgpKi0hUzU3KyFv/EABoBAQEBAQEBAQAAAAAAAAAAAAABAgMEBQb/xAAjEQEBAAIBBAMAAwEAAAAAAAAAAQIREgMTITEEQVEUYXEi/9oADAMBAAIRAxEAPwCvSJCvUcY4bqqxqM1q/Saj5m2lR6UcFep9LuWI1qI1qnbxamdbrOk3HdWKfSB5rAYSERrzxU7UXuV0zMcOatU8aFy1PEEaq1TxY5rnl0I3Oq6M4zmonFgrGZiW8SiDEs4rn2ZGu41hXHFSGI5rKOJZsUvxDeKnaXm1jikJ2MWY7FBRdiWqzopeo1mY4FEOKbxXPnGBBqYola/jyp3tOjOKbxCY4lptIXLmoU4eVr+NP1O838/NGp1QFzvbO4lOKnNL0P7TuuoGKaNSifimjcLkjUHMp+28Vn+LP1rvOpGPbxCap0i0c1zH4o8EvxjlP4kO+3qvSfCVVq45ZbsW4qu6oSuuPQkZvVq5Xxp2Vd3SLlXKG5q69uMc6M7HuO6BUeSoOaoklOE+k5VFzEMtbuZSeguClxXkchvBJCJKSnFeQrWIrWqTWIrWrTmg1qI1qm1qmGrSIBqmGqYanDVREBOApgJ4UEIShThPCCEJ1KEoQRShThKEEITwpQnhUQhTDkoTwgiSmhThKEEIShEhKEA4ShEhKEA4TFqLCaEAi1QLVYhRLUFZzUNzVaLUNzUFRzUJzFcc1DcxRVMsTKwWJKAzWojWqTWojWoiLWqYaphqmGoBhqhWqhgk/uVYIhZJ7xJP5gLcCNh/N15vk9ftzx7rr0enzvn0K/GGYAAHE3nh7of4ypBuJ2hrdtdr24oeeZAuREbAkjQHe30SB7w0g+M3sd+C+Xl1upl7teydPGeomMbUgnNe0d1vnaI3CX4+pBJLTEWyNAOn6QEFsxBjR3G5vG/9KiXHLoNOfEc+ELM6mc+61xn4us6T/UwCN2uPyM/NWaeMpu0dB4OBafX4fdY5dpIi88efyv5pFuwg7c/T1XbD5fVx+9/655dDCuhLI1/nNNlWJhqzqejiBrl1B55TYeKv4TpRrrPGV3HVp+rT6+S9nT+bjl4y8OGfx7PXldhKFMXAOxuDsRySheyZb9OGkIShEhKE2IQlCnCUJsQhKFOE8JsDhKESEoTYHCUIkJoTaBwkWomVKE2AlqgWqwWqBatSis5qG5qtOahuaqKuVJHyJIojWqYaiBqkGrDKIapBqmGqQapsArU5aRxBWM8SPGfWDPhufRdDlWPj25CfEEeOs/NeD5uO5Mnq+Nl7ili3AQeOw4i0D0KE+sXRsYHAm1rg6m23JM8mSTcbNIsOMH6j+0HVWkWmR5xPP9t182vWPUrd4EZYnnrPe3hM05nZdrgGRoFXkAkEiCZHH2gbhSczvQPGQeU7ptUqlQE8I2sQPcKVUNtvIkDX12P7oJbmIgHNMEbGdx9f5EcpJJynLOpsIFm3Nh4/2QGznLOviSTtv4Ep9LaEjQ6idAOe/h5pF4AbeTraD3jAExY6e6HUFhNxqf6ibx7+6CxgsU6lMHu/pNxPEDY6X8FuYLFtqtluo+Jp1B+o5rmjMwfXgBb0m/mEmVi27DB2PHf009V36PyMunf6c+p0pn/rroShVejMeKwiIeAMw28RvH3V6F9XDqTObjwZY3G6qEJQiQlC3tkPKllRIShTYHCeESEsqbAoShFypsqbA4TZUXKllV2BQolqNlTFqbFctUC1WS1QLVuUVsqSNlSWtqKGqQaiBqkGrjckQDU+VFDU+VZ5AWVU+ksPmA52Pnp7wtHKmfTDgQdDqsZzlNNY5cbtxT5YcpOtuF+PIoFNgAme7o6Yls2g+cX0XQ47CSS13k7nsb6zp5eap4Lo09pLtBmJOxJAEeBvZfKz6dxr6GOUqtTwpceUD1hsT6OQMQw0wc7Ji4cBY6ki151PrqtejjqbKhpukQYBykNFgYzG2hG+0aq7WpNJE6Nufosabc1RpGMwaWtgxMh07QD4qrT2JmI1GviQuiq1W1fhMtAsRoefyWTWwLmucaYBmCQ4mATqRb2jUrNgAxhMEDjpoeXJSY+XAvIE7AyCAdABtr68UPEhzAHOhsHc5hOoERfT3Q6DhmHHUAzA58B58ioo+fMbWEzrIPMnXy2SFMiBHnsPDjdVHFzddeMEN8iBB/kI1Olmk7HTzHH2/sqD4fEdm7O0mR6HiL6hdlhKwqMD26OHpxBXDtI2vsJ0tw5X/vqum6q1SWvaTOUg+GYER/tXq+L1LMuP68/yMd47bGVLKi5Usq+jt4g4SyouVLKmwLKlCLlSyqbAsqWVFypZU2BZU2VGypZVdgOVNlRsqWVOQrlqgWqyWqBatTIV8qSNlSWuRoUMUg1EDVINXG5AYapZUUMT5VnkAZUsqPkSyKclVa1AOEH+Sua6abVoAGnALY/LLXiNTw+f16/Ks7px8Myxd9gSJa0j9UXC5dWTLF16WVmTzTCf4pxNQtByOYDb43uedHGdAHWiysw6qAG1e0Bv2VQxqBABaQ02/stOvg81CpTp5J7VuaNHHswb+BeRHJV6PRFWRmY1tj3oOUcs8BfPse5X6Pe3D1JNN1KbOGrfGdvRdEelKDfjqMBm4JAM+BWa+gwNyVa1JzTYMgOP+WDY+Cr9JdGdo+RmHaBze8Bl/wANoud2kg/7TaUgt9J1RUs0SAZ4TsNR4+m41zW082ZwDmZbmfzGYESASZLTwgHSFewdallyNdniZIc2ZAggjaYKysSyJAaTLsxAkybgFzogxJgC2u5UomA6zhLbAESQbWCnRr57GXFpgNbIaAdzIExB9VSaHmRMGxF95EggGdPkrFJriCIJbbWQD5TYenmoohefXbw4c7+XBdd1RwhbTc8iM5GX/wBRN5319lm9AdD06pBe9k/+IWPvc+I912jaQAgWAXr+Ph55V5uvn44wPKllRsifIvXyeTQOVLKi5UsqcgLKllRsqWVNgOVPlRcqWVNqDlSDUbKmypsCITZUXKllV2AFqiWqwWqJarKivlSRsqS1yNDBikGKw2kToCpMpEmAvPc2uNNQaXQ0AXUzgHDUWvcLQwWCyHMdeCLiXbLzXrf9axenHpbn/TKw2FDgdQZtwQqtODAV8VsogCFVcJXTHK73XPPHGST7V8q4yviMQa01ScgJDKYYTmzNN5i/wm1/ZdljiWtlpDe82SeE3HiuaxOMLgGuawi1yRLSXCfzAyNZ5cUzy/tenixXVhTrG7odDhtdtnA3vIyehWlXwOFxTCX0y08iSSRsBpJ8N1Q6UwJqRkgEGc1rEaESRsfMSmoMcx4GZuQgzL2ZgZluVrZJtPp6eeZaemzY1Lq0KTZYSzMbZyS8N4NAs0+F43E2Kyk6vUFFrGme6x2ZzQDxcADb7K1SxLntLnE8GgxIjcxvr/JRurtPLXa7WJM/5T9Slkvonj25XHdXDgX5HtExq27XCPykgEqq5ma8AeIEr0vrZgfxLATctnQXEwZje4jzK8+PRry+DqBOY6Ecv5ZZuFizKVWa4ax9/BTNcSdYtF+P3urLejszQabhfzE8ddlTxdB1MgCXC8kazvpeNrLKi59CfEev89Vu9EdZXU4bVl7P1fnb/wAvO65jtbxczE+ggTrCTK+bx4bCfPkrjlcfSZYy+3rNCq17Q5hDmkSCLgqcLjupGPIqGibtcC5vJwufUfJdtlXswz5Tbx54cboHKllRsqWVb5M6BypZUbKllU5GgcqWVGypZU5GgcqWVGyp8icjSvlSyq0KJOyg5ic14VXLVAtVktUC1amTOlfKkjZU61yTTXDQBABClStoFFpI5qQeeC8D3jGuR+U+Sp1Jc6TIHhKsFyiSdSVMfC0PsmiNTOtkUUW8E+ZKVd1NQxw7TsqWL6Ew7xejTBJnOGtDwdiHC6uOqZdTA52UJJvIhPK6jyfrD1dqMzHsnEMJ/wATs4BEwCSBAm3K/NYdHC5IJtFxEyObYEg2Xr3W1x7Ai0FzZk7DvGfReful4zNaHNjunMZdBgyMto81iwT6M6Up1HBneDyDqxzQ7c6iAdfFdZ1ewLg8uLTBYcpte405wFymDqFlZpDLtLHCJOha4R3bkyBC79jMzO1ofCbmnuHDWBs4cFrGlm1ttEkArkOuvQxDC6k4scZItaYAIngZ+G97iLrqP+t0WDvvA1OjieJkAW19lzPWLGUqznOZWc4PDWhnfAGl2iwF+I1W7luaY4SeY4bsHthgzkZKd22zEsGaxsRy91ZpOqUWx2YfwBJa4N/9TJ14cR5anRuOyg0qlJrmuJYHFskTpBkSBw9wrFHoxheKVBuVrzobmA3UmdbErlp0cxjmQ6csyCZab5osAAD/AGQ8O1zjo6/Hn9PJbruhOyJa7KwAhtzAnl6IdXDOZpB/VlMxGzrKaHV9Ruh6bJql7ar4gNbpTB1mbyfALsXMb+kewXkGHxzqbg6mS1w0I9xzHIr0joPHfiaLahABMhw2zNMGPn5rpizldfTRqNbwKCWoPSGLbQZncCbgADclYf8A+rv/ANof67//ACuu9OVx5eo6LKnyrJwXWSi+ziaZP6vh/wBW3nC2QFeTNx0anSlWm4Vu5Ko9I4/sKTnkSGjTjJjXzXHVeuFYmwpgcMpPqZXPK39dMcMdO6fSaNCmLyeC4nDdc3A/4jGuH9JLT5AzK6forpCnihNMzEZmmzmzpI+uissv2t8eot5jxUSSivpFuqE+o1vxOA8SB81vcYvL0gQnbRLrAI9Gsz8sO8wY9EZtcfp8wCpc79RZ0v2qv4I7pIxxR5+iZTlm128GLgeuOGqMzOf2Z3Y6ZHhAMjmijrZhf/L/ALH/APFeTUiG6FviSidrzHqrj05rylzetV8ZTxdJzKFYZ4kZXEOsZuLGFyB6SxFGRndYkObmzARrLTp7LmKdcggyLbg3HMFadSoXsLyCXOghx+Jx3l2pMBZyw16WZO46u9aG4lwpPAbUM5Y+F8CTE3BgExyXRFeM4LpJ9F2am7I7iNVrDrhio/7s/wCVk/8Ayr2r+nOO56ydHGvTlvxMkgcRFx7BcPh6lQOHYuk2PcNgdiRw8eCrO6zYg61akW+F0fIINTpltPMC05na7EAwTeNdJjgsZ4cVmW3QdJY92KDaZdmgHMWiAcvxOgaCbTyUKbAyBoHW5A7fZc3V6zDDyTTu4RZ0S0EOcILYaJ2GsBaWF6ROIAhhgwR3jod/htZOK7XOkJa2RYgsjWQWkH5hvotXq30pUq53QO1YG5yLMrN/rBgNqcxruLLnelccWwGtD4jNNrTMtgX09kBnWB7QQ01GjZoqPDRxsISYWpykdl00xldpqMBDmg9o2DnEamANR7xxXIY6iWAOzyJ0kAO1JiSBNjI9lm4rrIaZkic3xXeXEcZc48vktLCYokN72UP7zTytJgjUBSzzpZfG1CphHzmFR2vw5zA32K7PqnQ7orVCO4XNcG3iRAcZuAQdeIOixBimOJdmBcbC4JyDbx1Pimd0pUovik8AAmwDfzDvAyJ4WKkx8rtr9c6bXvaXNbIFnAy6HNDXENA1vvwHgsP8Ll+AmCbXMOAn4gIA1/eysN6S/ENNJ+V+4MZS3aJbEaiNRcWSw1A0xEy28esaq5TykYRoEOhrSSNhJ8YEX5FehdRMFVZSqdowsa5zXUw6xNoccuoFm6rCp9LVMK0ljKbgTJLmucQfIi33Tjr7V/TS/wBL/nnVx6dvmFyn276vhm1KbqbxIcIP0I5yvM+lsD+GqGm4PdqQ4EaGIEazrr9FrUuv36qP+l/3asrHdI/jKgfTp5HCZky13plv4yrenZ5SZT1GRWeQYaCZvEGRy5+PivQepIrCgRVBDQ6aebXKRcAG4E6eJWJ0b00zDgudRLyYJIglo1ESNPtyWhT6/UD8TKgPLIR7uHyTHC+y2Og6XwXb0nU5gm4O2YXE8l5li8E6g8sewF3AuIA8LXkDTzXYN6+4b9Nb/Sz/AJrB6e6RZjHF1EP0GbOIi+rcrjOultUyxuiWMN9Mv+Brg7QNBzSdwd82to2XY9Suga1Gp29U9n3XAUz8Tp/UNhYGOICrdX+lGYSe1a8uIAlrQYuTYl0kkEa8IutkddcIdXub4sf9AVMcNry06M1pNwuA6x4N9Kq5ziMjiSKjja/5SduHotWv16ww+EVHnk0D3cVS6S634fEUy0Co12oBaC0kXvDtLbrpwv4m3P1KxZ3muFt2kgtnTmCu06q9JVq1I9qDAIDHkQXC8+Mcea5Cn0k6jlJo0i8AzmBIcLHuxF7X+q3cF18oOtVa6meXeZ7XHopjjfZa6/N4eqS58da8J/52+j/skt8U5PHqmMMgAZZi/dJHllhKjjSHGe8Nh3Gnx0EowaDpl/nJPTo20b5W+i8HPJvR2dItv3SIP9MeZAUqnSzty6++b5Tuotpv3a3X0TiieDQfb5Kc8jSJ6QOwvPBpn5KQx5/T/tb/AMk7KBPLlDSPWJSbhgdWgEbgX52TnkaM3pB7SCA61/gbBg8Zsg1cz3F5e4E3jhyVqlRixHh+6TqdzEfVXnftdM/Fv7VzQ7ut0LsugJF4nvFbWN6eAHZ4bMGNuXwc1QzJEahutt/ZUhhzM5WgevoURmEi8ASeRvx5qdyw0rnpmqTN/DKL+t/Q7Jj0u/8ASB/kj3JRn4IuI5bQII8Dok2g0y0ZSRrb9lO5TSli676kEjLA2aL+5upU8fUgNhzosCBlPrOiK8tGrhA2DAfWZVh0RLG2O+3luk6lRHB459FrgGgOJnMblvEADfmq56QqOMEtHk4bakgXVllJxjLERwJI43RKXRlQjvEA8Z14GBofsrM8vxdUsHUcwVz2lPORTMQb94/DJEREnVJvSlUPLnOF4EWywDYAXhEpdBz/ANx+YcIt6q5S6NYwQBMaSZ9t1veRxqnQqVXEubmh2xAAjkTsp1w9jZc5gM6Bs+pP2WhVflaTrA0Cwa+LDnmdfDTklyshZpbOcR3gQd8rZTjtROWoRMSOABmwm07/ALqkw5SJIcNY0Oml0QViDLTYyCIvOwHJcu5ki32tQfnBudhNwLa6WQi536h5N+SHRrPkioAP08Tz8EdpuCJ9veyd2w8Bte6dQfFv1Uu2e3R9uEGL30n+SpViSRaPOD5AIdXEDS8+EeCvdyqyQjUqHWpMX0mTz4qYqvB+IeIEJgTe/wDtkeiIx07+wHnCvOmoG6q4/wBh9lDtngggkHkBfkbaeKOYA4z4XUO2/pt7+avPI1AjVqE3c473P00QXudrO/6Wq06qNYhANYToU55GoZla2gPMi/skmzA6zPLT5JJzyTUDpuB/m/mjMImL/f0QX1w0DK0uM/wqTS8mWiBzsAVjy0s5ROh9DunawDSeJsIT4ehUN3OaOUyiHCOj4pPACPc81dU2ZwAve+9vkodpDt7eXldAq0nxlblPMHROyk4iH5Te9xNlONPJf9RbMGxPoAnZimuNtY1UXdGMOgzTNzJA8vui0eih+kN4Rt5pwpqk+q4gQDvpv5Ku3EEuyAEOv8UrUbheJ9PC6MMNx91Z0zTPNFxG/EQD6KTOjHZr6cyfKwN91qMp8JRWgf2W5hFURgOLuUD5Si08DTbo2TxN1aJ8B7lC7XYD7equg+UD9kybMiBkCXanRv1PAKiBTapnO15an7KAcTAFp9PVNg5wst+qy+kaQaAMkuA+PJMX0zRrOy22AEg3mNJt5jRVK7Iq5s8WA7MRBvM33P0Wb5SxiNx7hPaNc0CwBGvMI1KpxiD6/wAhWcbiBIDhJkxa380WZUfe25H8suGd1fFRaqYlggOiDpxsgOxLBbjzvqk7BtcJdPgLIZw9PQs8CDp7+C5+/aE4OBlpkHkrDrXIBI4G59EGrRmMmnCdUSm4AQRbjwjz110Vss8hrv0cQOViClTZEiTPEwfEJhigSRz291FrQ8m4jwv/ACy6SqHUbAAztBJ0HD7olOgBbNre5P8AApvsLgEDff8AZRFMTPl5K7UOq4SO9HHy4yqlaqNZnkBHmjVaIkyVUxeCMy0+IV1E/wBFNfnHI6pLPyvGpCS1qDfZjXkw1rY9wpMa947xymfy/upsgaI7b7LpoNQpxYuJ56FFZRJN5Pjpfkk1qtMaBqfdNKGcPoPqpDCjhvOk3RhWbtJ9kg5A5oxqpBg3PooOqAaEIOaUFpzxtCG13AIbQN1KZ5K6BjVJ19ExfwA8k9KhN1F1t7oGIOhUCYTufaB66qIt4oJtdHjtwCdryTxJSbGwk8dgj0qUaoJUqIOuhVhrWjSFBtSEjW5KAWOxbaTZ1J0Av5rnXYrPJfna46bTwvGv3W3ju+5vKdNVVxGFa4XECLumDPFZsox3OAGr5F+9AHqFCjWbcj+yNVpNI1kcbHztsgimzSAf8oj3XK4IEMTJAnUxqnr1iHZZEcrnw5KwaTBo3xIj6BVK1JouRlHE66AfQJILxl7MrYkC5AmDOnjA1RqXRwAhxLxtMzfTS/uqdDGbBpjYzY8gFoUCCLGRBiIgc9LH7rr7Vj1yKO0DjtyumOIJ0txWvUoOkkwRpqZuZtpCoY/A5h3JaRrABO/BYuCIUqhIt+yVSbG48EJhNPX+co1RDXg2PMhZ1oU6+ObexBG5114IQxl99Zt4K1V7KpZwjz1KgcNl+ESOBgGFsQNbNfK2/ECUyReAmWRu0kabeRSSXcEoG/opu1SSQTKHUKSSgRRm6JJLSIqzh/okkpVFxB0QJt5BJJAOlqnfqmSQXKWvl9EQG/8AOCSSCRUH6pJKCvX+LyKcff5JJIMDpJxE3PxFNVpjIwwJLWkmLk5ReUklzRFjjl13HyT1vh8/ukkuePtkHDmRJ/W36K/Q1J3476FJJdo1Ftup8Pqq9VxkeP1KSS20r9KCacm5DhB3F1z3TFiI5fJJJc6g2GvTE3v9EZ4geSSSVGNWccxukkkiv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7348" name="AutoShape 4" descr="data:image/jpeg;base64,/9j/4AAQSkZJRgABAQAAAQABAAD/2wCEAAkGBxQQEhUUEhQUFBUUFBQXFBQXFhYXFBQWFRQXFxQUFBQYHSggGBolHBUUITEhJSkrLi4uFx8zODMsNygtLisBCgoKDg0OGhAQGiwkHCQsLCwsLCwsLCwsLCwsLCwsLCwsLCwsLCwsLCwsLCwsLCwsLCwsLCwsLCwsLCwsLCwsLP/AABEIAMIBAwMBIgACEQEDEQH/xAAbAAABBQEBAAAAAAAAAAAAAAADAAECBAUGB//EAD0QAAEDAgQCCAQFAgUFAQAAAAEAAhEDIQQSMUFRYQUGEyJxgZGhMrHB0RRCUuHwYvEjgpKi0hUzU3KyFv/EABoBAQEBAQEBAQAAAAAAAAAAAAABAgMEBQb/xAAjEQEBAAIBBAMAAwEAAAAAAAAAAQIREgMTITEEQVEUYXEi/9oADAMBAAIRAxEAPwCvSJCvUcY4bqqxqM1q/Saj5m2lR6UcFep9LuWI1qI1qnbxamdbrOk3HdWKfSB5rAYSERrzxU7UXuV0zMcOatU8aFy1PEEaq1TxY5rnl0I3Oq6M4zmonFgrGZiW8SiDEs4rn2ZGu41hXHFSGI5rKOJZsUvxDeKnaXm1jikJ2MWY7FBRdiWqzopeo1mY4FEOKbxXPnGBBqYola/jyp3tOjOKbxCY4lptIXLmoU4eVr+NP1O838/NGp1QFzvbO4lOKnNL0P7TuuoGKaNSifimjcLkjUHMp+28Vn+LP1rvOpGPbxCap0i0c1zH4o8EvxjlP4kO+3qvSfCVVq45ZbsW4qu6oSuuPQkZvVq5Xxp2Vd3SLlXKG5q69uMc6M7HuO6BUeSoOaoklOE+k5VFzEMtbuZSeguClxXkchvBJCJKSnFeQrWIrWqTWIrWrTmg1qI1qm1qmGrSIBqmGqYanDVREBOApgJ4UEIShThPCCEJ1KEoQRShThKEEITwpQnhUQhTDkoTwgiSmhThKEEIShEhKEA4ShEhKEA4TFqLCaEAi1QLVYhRLUFZzUNzVaLUNzUFRzUJzFcc1DcxRVMsTKwWJKAzWojWqTWojWoiLWqYaphqmGoBhqhWqhgk/uVYIhZJ7xJP5gLcCNh/N15vk9ftzx7rr0enzvn0K/GGYAAHE3nh7of4ypBuJ2hrdtdr24oeeZAuREbAkjQHe30SB7w0g+M3sd+C+Xl1upl7teydPGeomMbUgnNe0d1vnaI3CX4+pBJLTEWyNAOn6QEFsxBjR3G5vG/9KiXHLoNOfEc+ELM6mc+61xn4us6T/UwCN2uPyM/NWaeMpu0dB4OBafX4fdY5dpIi88efyv5pFuwg7c/T1XbD5fVx+9/655dDCuhLI1/nNNlWJhqzqejiBrl1B55TYeKv4TpRrrPGV3HVp+rT6+S9nT+bjl4y8OGfx7PXldhKFMXAOxuDsRySheyZb9OGkIShEhKE2IQlCnCUJsQhKFOE8JsDhKESEoTYHCUIkJoTaBwkWomVKE2AlqgWqwWqBatSis5qG5qtOahuaqKuVJHyJIojWqYaiBqkGrDKIapBqmGqQapsArU5aRxBWM8SPGfWDPhufRdDlWPj25CfEEeOs/NeD5uO5Mnq+Nl7ili3AQeOw4i0D0KE+sXRsYHAm1rg6m23JM8mSTcbNIsOMH6j+0HVWkWmR5xPP9t182vWPUrd4EZYnnrPe3hM05nZdrgGRoFXkAkEiCZHH2gbhSczvQPGQeU7ptUqlQE8I2sQPcKVUNtvIkDX12P7oJbmIgHNMEbGdx9f5EcpJJynLOpsIFm3Nh4/2QGznLOviSTtv4Ep9LaEjQ6idAOe/h5pF4AbeTraD3jAExY6e6HUFhNxqf6ibx7+6CxgsU6lMHu/pNxPEDY6X8FuYLFtqtluo+Jp1B+o5rmjMwfXgBb0m/mEmVi27DB2PHf009V36PyMunf6c+p0pn/rroShVejMeKwiIeAMw28RvH3V6F9XDqTObjwZY3G6qEJQiQlC3tkPKllRIShTYHCeESEsqbAoShFypsqbA4TZUXKllV2BQolqNlTFqbFctUC1WS1QLVuUVsqSNlSWtqKGqQaiBqkGrjckQDU+VFDU+VZ5AWVU+ksPmA52Pnp7wtHKmfTDgQdDqsZzlNNY5cbtxT5YcpOtuF+PIoFNgAme7o6Yls2g+cX0XQ47CSS13k7nsb6zp5eap4Lo09pLtBmJOxJAEeBvZfKz6dxr6GOUqtTwpceUD1hsT6OQMQw0wc7Ji4cBY6ki151PrqtejjqbKhpukQYBykNFgYzG2hG+0aq7WpNJE6Nufosabc1RpGMwaWtgxMh07QD4qrT2JmI1GviQuiq1W1fhMtAsRoefyWTWwLmucaYBmCQ4mATqRb2jUrNgAxhMEDjpoeXJSY+XAvIE7AyCAdABtr68UPEhzAHOhsHc5hOoERfT3Q6DhmHHUAzA58B58ioo+fMbWEzrIPMnXy2SFMiBHnsPDjdVHFzddeMEN8iBB/kI1Olmk7HTzHH2/sqD4fEdm7O0mR6HiL6hdlhKwqMD26OHpxBXDtI2vsJ0tw5X/vqum6q1SWvaTOUg+GYER/tXq+L1LMuP68/yMd47bGVLKi5Usq+jt4g4SyouVLKmwLKlCLlSyqbAsqWVFypZU2BZU2VGypZVdgOVNlRsqWVOQrlqgWqyWqBatTIV8qSNlSWuRoUMUg1EDVINXG5AYapZUUMT5VnkAZUsqPkSyKclVa1AOEH+Sua6abVoAGnALY/LLXiNTw+f16/Ks7px8Myxd9gSJa0j9UXC5dWTLF16WVmTzTCf4pxNQtByOYDb43uedHGdAHWiysw6qAG1e0Bv2VQxqBABaQ02/stOvg81CpTp5J7VuaNHHswb+BeRHJV6PRFWRmY1tj3oOUcs8BfPse5X6Pe3D1JNN1KbOGrfGdvRdEelKDfjqMBm4JAM+BWa+gwNyVa1JzTYMgOP+WDY+Cr9JdGdo+RmHaBze8Bl/wANoud2kg/7TaUgt9J1RUs0SAZ4TsNR4+m41zW082ZwDmZbmfzGYESASZLTwgHSFewdallyNdniZIc2ZAggjaYKysSyJAaTLsxAkybgFzogxJgC2u5UomA6zhLbAESQbWCnRr57GXFpgNbIaAdzIExB9VSaHmRMGxF95EggGdPkrFJriCIJbbWQD5TYenmoohefXbw4c7+XBdd1RwhbTc8iM5GX/wBRN5319lm9AdD06pBe9k/+IWPvc+I912jaQAgWAXr+Ph55V5uvn44wPKllRsifIvXyeTQOVLKi5UsqcgLKllRsqWVNgOVPlRcqWVNqDlSDUbKmypsCITZUXKllV2AFqiWqwWqJarKivlSRsqS1yNDBikGKw2kToCpMpEmAvPc2uNNQaXQ0AXUzgHDUWvcLQwWCyHMdeCLiXbLzXrf9axenHpbn/TKw2FDgdQZtwQqtODAV8VsogCFVcJXTHK73XPPHGST7V8q4yviMQa01ScgJDKYYTmzNN5i/wm1/ZdljiWtlpDe82SeE3HiuaxOMLgGuawi1yRLSXCfzAyNZ5cUzy/tenixXVhTrG7odDhtdtnA3vIyehWlXwOFxTCX0y08iSSRsBpJ8N1Q6UwJqRkgEGc1rEaESRsfMSmoMcx4GZuQgzL2ZgZluVrZJtPp6eeZaemzY1Lq0KTZYSzMbZyS8N4NAs0+F43E2Kyk6vUFFrGme6x2ZzQDxcADb7K1SxLntLnE8GgxIjcxvr/JRurtPLXa7WJM/5T9Slkvonj25XHdXDgX5HtExq27XCPykgEqq5ma8AeIEr0vrZgfxLATctnQXEwZje4jzK8+PRry+DqBOY6Ecv5ZZuFizKVWa4ax9/BTNcSdYtF+P3urLejszQabhfzE8ddlTxdB1MgCXC8kazvpeNrLKi59CfEev89Vu9EdZXU4bVl7P1fnb/wAvO65jtbxczE+ggTrCTK+bx4bCfPkrjlcfSZYy+3rNCq17Q5hDmkSCLgqcLjupGPIqGibtcC5vJwufUfJdtlXswz5Tbx54cboHKllRsqWVb5M6BypZUbKllU5GgcqWVGypZU5GgcqWVGyp8icjSvlSyq0KJOyg5ic14VXLVAtVktUC1amTOlfKkjZU61yTTXDQBABClStoFFpI5qQeeC8D3jGuR+U+Sp1Jc6TIHhKsFyiSdSVMfC0PsmiNTOtkUUW8E+ZKVd1NQxw7TsqWL6Ew7xejTBJnOGtDwdiHC6uOqZdTA52UJJvIhPK6jyfrD1dqMzHsnEMJ/wATs4BEwCSBAm3K/NYdHC5IJtFxEyObYEg2Xr3W1x7Ai0FzZk7DvGfReful4zNaHNjunMZdBgyMto81iwT6M6Up1HBneDyDqxzQ7c6iAdfFdZ1ewLg8uLTBYcpte405wFymDqFlZpDLtLHCJOha4R3bkyBC79jMzO1ofCbmnuHDWBs4cFrGlm1ttEkArkOuvQxDC6k4scZItaYAIngZ+G97iLrqP+t0WDvvA1OjieJkAW19lzPWLGUqznOZWc4PDWhnfAGl2iwF+I1W7luaY4SeY4bsHthgzkZKd22zEsGaxsRy91ZpOqUWx2YfwBJa4N/9TJ14cR5anRuOyg0qlJrmuJYHFskTpBkSBw9wrFHoxheKVBuVrzobmA3UmdbErlp0cxjmQ6csyCZab5osAAD/AGQ8O1zjo6/Hn9PJbruhOyJa7KwAhtzAnl6IdXDOZpB/VlMxGzrKaHV9Ruh6bJql7ar4gNbpTB1mbyfALsXMb+kewXkGHxzqbg6mS1w0I9xzHIr0joPHfiaLahABMhw2zNMGPn5rpizldfTRqNbwKCWoPSGLbQZncCbgADclYf8A+rv/ANof67//ACuu9OVx5eo6LKnyrJwXWSi+ziaZP6vh/wBW3nC2QFeTNx0anSlWm4Vu5Ko9I4/sKTnkSGjTjJjXzXHVeuFYmwpgcMpPqZXPK39dMcMdO6fSaNCmLyeC4nDdc3A/4jGuH9JLT5AzK6forpCnihNMzEZmmzmzpI+uissv2t8eot5jxUSSivpFuqE+o1vxOA8SB81vcYvL0gQnbRLrAI9Gsz8sO8wY9EZtcfp8wCpc79RZ0v2qv4I7pIxxR5+iZTlm128GLgeuOGqMzOf2Z3Y6ZHhAMjmijrZhf/L/ALH/APFeTUiG6FviSidrzHqrj05rylzetV8ZTxdJzKFYZ4kZXEOsZuLGFyB6SxFGRndYkObmzARrLTp7LmKdcggyLbg3HMFadSoXsLyCXOghx+Jx3l2pMBZyw16WZO46u9aG4lwpPAbUM5Y+F8CTE3BgExyXRFeM4LpJ9F2am7I7iNVrDrhio/7s/wCVk/8Ayr2r+nOO56ydHGvTlvxMkgcRFx7BcPh6lQOHYuk2PcNgdiRw8eCrO6zYg61akW+F0fIINTpltPMC05na7EAwTeNdJjgsZ4cVmW3QdJY92KDaZdmgHMWiAcvxOgaCbTyUKbAyBoHW5A7fZc3V6zDDyTTu4RZ0S0EOcILYaJ2GsBaWF6ROIAhhgwR3jod/htZOK7XOkJa2RYgsjWQWkH5hvotXq30pUq53QO1YG5yLMrN/rBgNqcxruLLnelccWwGtD4jNNrTMtgX09kBnWB7QQ01GjZoqPDRxsISYWpykdl00xldpqMBDmg9o2DnEamANR7xxXIY6iWAOzyJ0kAO1JiSBNjI9lm4rrIaZkic3xXeXEcZc48vktLCYokN72UP7zTytJgjUBSzzpZfG1CphHzmFR2vw5zA32K7PqnQ7orVCO4XNcG3iRAcZuAQdeIOixBimOJdmBcbC4JyDbx1Pimd0pUovik8AAmwDfzDvAyJ4WKkx8rtr9c6bXvaXNbIFnAy6HNDXENA1vvwHgsP8Ll+AmCbXMOAn4gIA1/eysN6S/ENNJ+V+4MZS3aJbEaiNRcWSw1A0xEy28esaq5TykYRoEOhrSSNhJ8YEX5FehdRMFVZSqdowsa5zXUw6xNoccuoFm6rCp9LVMK0ljKbgTJLmucQfIi33Tjr7V/TS/wBL/nnVx6dvmFyn276vhm1KbqbxIcIP0I5yvM+lsD+GqGm4PdqQ4EaGIEazrr9FrUuv36qP+l/3asrHdI/jKgfTp5HCZky13plv4yrenZ5SZT1GRWeQYaCZvEGRy5+PivQepIrCgRVBDQ6aebXKRcAG4E6eJWJ0b00zDgudRLyYJIglo1ESNPtyWhT6/UD8TKgPLIR7uHyTHC+y2Og6XwXb0nU5gm4O2YXE8l5li8E6g8sewF3AuIA8LXkDTzXYN6+4b9Nb/Sz/AJrB6e6RZjHF1EP0GbOIi+rcrjOultUyxuiWMN9Mv+Brg7QNBzSdwd82to2XY9Suga1Gp29U9n3XAUz8Tp/UNhYGOICrdX+lGYSe1a8uIAlrQYuTYl0kkEa8IutkddcIdXub4sf9AVMcNry06M1pNwuA6x4N9Kq5ziMjiSKjja/5SduHotWv16ww+EVHnk0D3cVS6S634fEUy0Co12oBaC0kXvDtLbrpwv4m3P1KxZ3muFt2kgtnTmCu06q9JVq1I9qDAIDHkQXC8+Mcea5Cn0k6jlJo0i8AzmBIcLHuxF7X+q3cF18oOtVa6meXeZ7XHopjjfZa6/N4eqS58da8J/52+j/skt8U5PHqmMMgAZZi/dJHllhKjjSHGe8Nh3Gnx0EowaDpl/nJPTo20b5W+i8HPJvR2dItv3SIP9MeZAUqnSzty6++b5Tuotpv3a3X0TiieDQfb5Kc8jSJ6QOwvPBpn5KQx5/T/tb/AMk7KBPLlDSPWJSbhgdWgEbgX52TnkaM3pB7SCA61/gbBg8Zsg1cz3F5e4E3jhyVqlRixHh+6TqdzEfVXnftdM/Fv7VzQ7ut0LsugJF4nvFbWN6eAHZ4bMGNuXwc1QzJEahutt/ZUhhzM5WgevoURmEi8ASeRvx5qdyw0rnpmqTN/DKL+t/Q7Jj0u/8ASB/kj3JRn4IuI5bQII8Dok2g0y0ZSRrb9lO5TSli676kEjLA2aL+5upU8fUgNhzosCBlPrOiK8tGrhA2DAfWZVh0RLG2O+3luk6lRHB459FrgGgOJnMblvEADfmq56QqOMEtHk4bakgXVllJxjLERwJI43RKXRlQjvEA8Z14GBofsrM8vxdUsHUcwVz2lPORTMQb94/DJEREnVJvSlUPLnOF4EWywDYAXhEpdBz/ANx+YcIt6q5S6NYwQBMaSZ9t1veRxqnQqVXEubmh2xAAjkTsp1w9jZc5gM6Bs+pP2WhVflaTrA0Cwa+LDnmdfDTklyshZpbOcR3gQd8rZTjtROWoRMSOABmwm07/ALqkw5SJIcNY0Oml0QViDLTYyCIvOwHJcu5ki32tQfnBudhNwLa6WQi536h5N+SHRrPkioAP08Tz8EdpuCJ9veyd2w8Bte6dQfFv1Uu2e3R9uEGL30n+SpViSRaPOD5AIdXEDS8+EeCvdyqyQjUqHWpMX0mTz4qYqvB+IeIEJgTe/wDtkeiIx07+wHnCvOmoG6q4/wBh9lDtngggkHkBfkbaeKOYA4z4XUO2/pt7+avPI1AjVqE3c473P00QXudrO/6Wq06qNYhANYToU55GoZla2gPMi/skmzA6zPLT5JJzyTUDpuB/m/mjMImL/f0QX1w0DK0uM/wqTS8mWiBzsAVjy0s5ROh9DunawDSeJsIT4ehUN3OaOUyiHCOj4pPACPc81dU2ZwAve+9vkodpDt7eXldAq0nxlblPMHROyk4iH5Te9xNlONPJf9RbMGxPoAnZimuNtY1UXdGMOgzTNzJA8vui0eih+kN4Rt5pwpqk+q4gQDvpv5Ku3EEuyAEOv8UrUbheJ9PC6MMNx91Z0zTPNFxG/EQD6KTOjHZr6cyfKwN91qMp8JRWgf2W5hFURgOLuUD5Si08DTbo2TxN1aJ8B7lC7XYD7equg+UD9kybMiBkCXanRv1PAKiBTapnO15an7KAcTAFp9PVNg5wst+qy+kaQaAMkuA+PJMX0zRrOy22AEg3mNJt5jRVK7Iq5s8WA7MRBvM33P0Wb5SxiNx7hPaNc0CwBGvMI1KpxiD6/wAhWcbiBIDhJkxa380WZUfe25H8suGd1fFRaqYlggOiDpxsgOxLBbjzvqk7BtcJdPgLIZw9PQs8CDp7+C5+/aE4OBlpkHkrDrXIBI4G59EGrRmMmnCdUSm4AQRbjwjz110Vss8hrv0cQOViClTZEiTPEwfEJhigSRz291FrQ8m4jwv/ACy6SqHUbAAztBJ0HD7olOgBbNre5P8AApvsLgEDff8AZRFMTPl5K7UOq4SO9HHy4yqlaqNZnkBHmjVaIkyVUxeCMy0+IV1E/wBFNfnHI6pLPyvGpCS1qDfZjXkw1rY9wpMa947xymfy/upsgaI7b7LpoNQpxYuJ56FFZRJN5Pjpfkk1qtMaBqfdNKGcPoPqpDCjhvOk3RhWbtJ9kg5A5oxqpBg3PooOqAaEIOaUFpzxtCG13AIbQN1KZ5K6BjVJ19ExfwA8k9KhN1F1t7oGIOhUCYTufaB66qIt4oJtdHjtwCdryTxJSbGwk8dgj0qUaoJUqIOuhVhrWjSFBtSEjW5KAWOxbaTZ1J0Av5rnXYrPJfna46bTwvGv3W3ju+5vKdNVVxGFa4XECLumDPFZsox3OAGr5F+9AHqFCjWbcj+yNVpNI1kcbHztsgimzSAf8oj3XK4IEMTJAnUxqnr1iHZZEcrnw5KwaTBo3xIj6BVK1JouRlHE66AfQJILxl7MrYkC5AmDOnjA1RqXRwAhxLxtMzfTS/uqdDGbBpjYzY8gFoUCCLGRBiIgc9LH7rr7Vj1yKO0DjtyumOIJ0txWvUoOkkwRpqZuZtpCoY/A5h3JaRrABO/BYuCIUqhIt+yVSbG48EJhNPX+co1RDXg2PMhZ1oU6+ObexBG5114IQxl99Zt4K1V7KpZwjz1KgcNl+ESOBgGFsQNbNfK2/ECUyReAmWRu0kabeRSSXcEoG/opu1SSQTKHUKSSgRRm6JJLSIqzh/okkpVFxB0QJt5BJJAOlqnfqmSQXKWvl9EQG/8AOCSSCRUH6pJKCvX+LyKcff5JJIMDpJxE3PxFNVpjIwwJLWkmLk5ReUklzRFjjl13HyT1vh8/ukkuePtkHDmRJ/W36K/Q1J3476FJJdo1Ftup8Pqq9VxkeP1KSS20r9KCacm5DhB3F1z3TFiI5fJJJc6g2GvTE3v9EZ4geSSSVGNWccxukkkiv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7350" name="Picture 6" descr="http://universo.iaa.es/amiga/FCKeditor/UserFiles/Image/Concepto/vl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12776"/>
            <a:ext cx="6480720" cy="4783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2852936"/>
            <a:ext cx="8229600" cy="1008112"/>
          </a:xfrm>
        </p:spPr>
        <p:txBody>
          <a:bodyPr/>
          <a:lstStyle/>
          <a:p>
            <a:r>
              <a:rPr lang="pt-BR" dirty="0" smtClean="0"/>
              <a:t>Antenas </a:t>
            </a:r>
            <a:r>
              <a:rPr lang="pt-BR" dirty="0" err="1" smtClean="0"/>
              <a:t>Omni</a:t>
            </a:r>
            <a:r>
              <a:rPr lang="pt-BR" dirty="0" smtClean="0"/>
              <a:t> e Antenas Direcionais Yagi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u="sng" dirty="0" smtClean="0"/>
              <a:t>Irradiação e Propagação de Ondas de Rádio</a:t>
            </a:r>
            <a:endParaRPr lang="pt-BR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 descr="data:image/jpeg;base64,/9j/4AAQSkZJRgABAQAAAQABAAD/2wCEAAkGBhQRERUTExQTERMWGBwaFxgYFBsaGBkbFhgZGCAbGh8dISYhHh0jGxgZIC8gJCopLiwsGB8xNTAqNScrLCkBCQoKDgwOGg8PGiokHyQpKy8sLTApKSwpLykvKiwqLywsLDIxLy0qLCotLDAsMS80MCotLDAsMC8wLDAtLS0sKv/AABEIAKQBDAMBIgACEQEDEQH/xAAbAAACAwEBAQAAAAAAAAAAAAAABQMEBgIBB//EAD8QAAICAQMEAQIEBAMGBAcBAAECAxESAAQhBRMiMUEGMhQjUWEzQlJxYnKBFSRDU4KRFmOxwVRzdIOTotEH/8QAGgEAAgMBAQAAAAAAAAAAAAAAAAIBAwQFBv/EADURAAEDAgQEBAUDBAMBAAAAAAEAAhEhMQMSQVEEYXHwIoGRoRMyscHRQuHxBRRiciOCsjP/2gAMAwEAAhEDEQA/APuOjRo0IRo0aNCEaNGjQhGjRo0IRo0aNCEaNGjQhGjRo0IRo0aNCEu6puGWXbBSQHmKsP1A287Uf+pVP+mmOkn1JMyPtWSNpWE5pFKgm9tuBwWIHA55Pxrr6b+pBvBIVikjWN8MmKMjkfd22RmDBT4kjiwRzR0xsE7rDp9ynOjRo0qRGjRo0IRo0aNCEaNGjQhGjRo0IRo0aNCEaNGjQhGjRo0IRo0aNCEaNGjQhGjRo0IRo0aNCEaNGqG869BExV5Y1cUMMgXtqoBB5EmxwB86gkC6djHPMNBJ5K/o0kH1UjP20jlZz9oZe1lXvDulcq/w3qP/AGtupULxRRogYiyxkcheCQgCA83/AMTkAkZWLX4jdFf/AGmL+oR1IHtdP9Gs3ut1uWSPtzwXK4RSNswIokveUpAKqj8Ee1rgnUzbJxKEknnOf2MrBRaiypAFXXII9gNx4kmM/JN/agCrhrSDNOoHYKfaNZPqPTT3Xp53ECI5UzODIrs4ZfEqOFRiv+IizVgtouhQMoYd0ggEHvzcg/8AXoDidEPwMNgBLjXl577FUvrXpbblIYUmEBeassC2SiGYsgxdGXJAyllYEAmjpn0XZSQxiORoCqgLGIoGiVVUVVGST9qqq1kOj7JZE2ncMrP+IdXJml9Nt55Uo5f8to+Rz7B+dMOv9PWN4whmVVp5anl4QSxKb8/twMtj/D+2ozENz797K3+yYMY4Wcz/AKiPrYxTqtfo0k33TY4Y2dWnWh6WZyWPoL5FuSSAKF8/Oq216bIJVjk3G4J7IYnMC3DU1cehY4Hqx+upLiDEKlvDsc0uDqcxXnutJo0jhSYuwinLotgtLGrKCD9q4YMzCjbFqB4om8YYOq7gRLK7QMcihiEUikurMjKrBpCaZWNhDYW+ByDPyR/ak2cNN9baclotGki9flTATbWSNnJAwdJBYBahRDE4gn7R6b9NSD6q2wfB5FgkAspL+WQP+qhz+x/99TnbulPC4ujZ6QfpKb6NcRShgGUhlIBBBsEHkEH5Gu9Os1kaNGjQhGjRo0IRo0aNCEaNGjQhGjRo0IRo0aNCEaNLd71xUftIrzS8WkYsqGui7GlQcE+RF1xes8/UtzIzmZY0iVggiE7qxYLk1NGjtJWVUuNYNa8HVbsQBbMHg8TEE29JPQa/TmtF1D6ghhNM2T2B20BeTnkeK2fXPOqe6327cXFCsKDljK47pHN9tVtQ1UQXarNEVpFuYEaWPHpyw0HoPDEbPgLxQksAGJxtbI9gAnUsmzhMbpJupYy6Mpjp48sgRSrKXdzz6UtZP7gaqL3Gf4+q6DOFwmBpFTzGblZpj1lSQvDNEp3/AHKkogytjDR81FoQmWIU81yOOdcCo5ok2aO6IrukZUiK7UeJbHEYs3mMh53TXWjpAlEYli28LEouU3axksgZcFspufflH6/mPGvP9lgyRNHKWBzQpZjQPSv2iE8o+EPA9cEhgKZKwOytPha5wJpWl22P6dNrglWd79RmTKFo4kPohw84DLTEYRpixBrjMFbViPQK/pe43SwoVkftYim7axon+ZnErsvvzrg1YAJK6aExSAQPGYWXlU5UDHi42WhXseNGjyADqr0PedtTBIDikjRq5IINm0V+BTMjKR8NkvORxDlpJklZm4rG4ZazD1BIMERWomT7nzqkvWOkbtGhkM4Z2lFqkdEflSW1qVzZYwwHgpagPVDTNvpGOaK/xG5kLC1cTsBYplal8bDAG6+P21113/dowbJhV0dD/NH22DmMH9HRWjWyOXCEkMKYxfkTKg/hS3gPhHAZiB+zKCQPQwb9eAMbJBQ/icX4bXMMETEACQKxTabcjeizfSPpjbTyv3Yu4e2hpzZDh5kk8vbUygEkn4s6s9J+idkwdG28ZeORkP3erzTm+T2njs/remo2/b3+XxNEf9HjKAk8/wAydsf/AGx+up4/DduPiSNW/QZRkqf7kqy2fdKv7UNw2i4F0uLxmM6cmI4AtBEE6UI+vWFj+jfT8L9lGhiYFkdvBf4b7OWPG6u+5EW/uQbu6m6t9H7QSlUgQKOwrfdwZtwqcc+8MufjjU/R5is8KfoyxN/eKPfqSP2LR8X8HTHqHlJM3wJ9nH/qssUl/wBqmUf3B/a1ySwZgNY6V+6v/ueIbxThnIHhip3aK+pVVvorZncKiwIoRC7EX9zHFPZI48zRHPj7rVbf/TSjcxwwvMhKEipCAqFx3CFFKtBVAxHLut2LI0nRfPuzf8xyF/yRExrR+Q2LSA/+b80CaXTd93NxNOTUQiXG/hMnIb/qpm/y4ejY0xYylLn2VTeK4gF0uJytipnxH9yesKpu+hybaP8AJ3Mlk+KMpYtI1njFlsk2zWD6JPzqp0zablDJK0jOM5BlGsK44MUkOEgpQzxlrVjlwSAdaLbOKbdTEIClgMf4Uf3Gz/UeC1ccAc42afR+ns0CNuPBQuTJYpmPm8kvwcnJbH0Pn2QDIJEKBxLgx2eDUAnKK3kDePT2SXrHWZZIW7jRoloyB45NuXohwcizjhgPAFWOJPABDOYOprGGhXaHgHJIe2ykkD9CKyBBtwpIrjXnVd025aGJAVieQEyeQkqIGW0WgQuSovcb5cUDYOg9OiB7e1RkZfEsjvHEuPBsjxdvg0CSeCRRIgAzIKZzsM4Ya5sXMaCwkwQBY6T0oEn6btYzNIiyx7I/xFES4SUbyBMgXJRizcx8ZcEAc3Nx12aFso5fxcXGWW3ZSBdBlkQBGUkjkBuKIDXqN9ue48u4aPdKpENOMM2UFj21Fo9MWARgTanyBWjz1aO45Bt422wXHIM+IAZhRWGmBF3/AEAm+SbpKgU7+y0HLiYgzVBgViNJqRm+8p/B9Qirmim2w/WVRiP7spIA/c16/tptrKb07iCu/u1kVuAqCPbyEivsyyz5IsBl/wCq60s6LNFGjrE+8jcOUjBRqqsk/LcBSQDRUHJscj7sW/FIMFYTwLcRmdh9JI9wCI6GVvtGs5svqvElN0hhYHh8GCYkkB399oGq8mIsHnWhilDAMpDKRYINgg8gg/I1c1wdZc/GwMTBPiHnoehXWjRo0yoRo0aNCEaNGod1u1iXJzQ9eiSSfgAWSf2GhSASYCkkkCgsxCqBZJNAAckk/A1k+odflkYmPNdqDQeMDOUg84M3iFux4gscSRwbFKbqrbmdJ8oY9srEI00lRh1NhgoZRI/DcZeNKeKt/ehRwiNGO5mkYKVJRBJRHDBXRGK2Rl7DMCpa71ldiZjAsu5g8GMBud4l20Exfaa08trFRdN6U0kKEbPISLm0kjRSyEtz4iVio8cfM8sFFqOCLPTthBDI6yRbmKQcpJcjPg1NVxkghZCwoChS37BMvT9xHEXQ7qeEAlkaQYqUYgn+KmNhmIPzyp/moc7/AHjs6fhd3HuZgHNYxuwQL5Y9tkBN40rXbBeVAY6QBoAOvktTn4r3OaTDTNfGOdSZEactl51XelcH22470kVsyS0RHGRi7y0BIMQwNHng0DVaaLtnQs24iO5yBXNDkMW4I7TUEBBqgX4uz6uKHbgxDLaxzxk5B43yYtVGQ5hXElf0lmFVfAuns9wu3qMyzbUD+GZlJiI5IVs+FPxQdbA4r0HsZPfqsx8bcrRUdJjq2tNo1rZT9H4kki282IHmkbLaBGP2lDi6YtdAYgq0ZGXI1J1pS4tkbb7lSpjdSCrlWyEYkqqY2oDgcv8Aabo+dT27zRrIUj3BUExTQsQbYesbJCHhSUkJ+ePibZ70upUH8SCvnBLiu4QHghgeGH7MBdkhmBA1P+PffRITUYouL29zrOocBtRSxbtZURdwqsr0Y5ADiSfR9XFLZ4F+yArXwI44+xOyTsrxbkBVJWspACuMnsFnjCC/EHt0FB90oZxE5ij84HFHbyjEoWNYLkPtayFDeGVqGFgCTdQl4nSMPIq/8JlGcLDkUDXcj+5StkMLUEixomevfqo+HlMWafat/wDEzE6HQ2TUjD/d5fzI5AVRjyT4kmN/1OIYhvkAg8i2RJ1+MbVotxYeINyosXt38aN0JFKpwxGTY1YZbyH1N9cWnaiYtH8o5LMCGFgllOSeJxunBIbilGlkoaNiV5KgEEkdxkxKuJQ47guJ7JHAWqWuVzv4gTDV2OG/ozsgdjUJMjSo15TNb2lavqX1mJO0Qjjcwyqq8WHMkJJx+KLUpo8oxKny4nb/AP0GJp4WIxCSSI58eY5VJjI8vbVHkT9pBBxvWH6lEcdwMZJMXRfJySpAVVJGNMQAyEg0S6kUKvzcIJJKjChpMME7rhlclkAYWaERBUA48BD6JBp+O+e+9F0h/S+GLRINiL2kCfLxEgaXstDs/rCNZoJGoW88khy4BH4vAcZHy79f9vemu8+rIijeYzk3AZgrK3Kh0ixo3w+2gZiePL9DWspsVFCSOSU9td40bljl4xKw4PAsu1gAXkdKhvkkeFSU7car4yJf8OMEra1avIXoZDlrJHvR/cOgN2p9/ukZwGBjYr3NBBbf3NB6enKv0/rfWGjhjg2wEyoGXcKlF1iiVlkwyIAdTjw3vIVd6PpjfDqDySIP9zcoyH+ZliChY29gLmHfE80wvhq18vg25juXHhBkcXZQRNaqh4yogk8HyQGqu9aH6c+qHg26xCX8sAGVyOI1YqqxoVGbSFQBeXiMqHhYsZxAPzBc9/8ARcTDY52E+ZOorU+dYDSLVNKmFvuvbvvRkZAQt4KSQFkY2WYk+4kRWa/RxJ8qF3HdXXOQ9vbJWIbjuGwAWvnG6pfbH2PQ1m9h9SRyyxtNF20hiDwxIDItsqEPYUAFUZQLACZmzzw53u/Km7725NLGi0Y4WkHFmveJLFiCSoYgKpI1pDwZPffJcvE4d+Hlw8sa+uxtaJdYSY0Xq1uZXmluOCEFFWyMsirOZCPYBRRgPRBDWbVZt7v5BD+SghQALGWXyYtSIqR8BRZHLeqrDmxBs4VXFBW8ljNCgRDG4JssTnUhNlmJZ7J9ZVqtHN+JlYN/vixmlVFqDNlFksSRQVitZNeTgj0omacz33CXIC6f0t0No6Hfd0XN4VvpSRxj/d0O5lN5TFvAljk35lEUXNlYwRd8WDqn1cJJuI03UqKUBkwQ4sMrCpGR+azEjIutfwgMBnxc6jucfGWRmlI8dvCWUGwSFLDyPAPkcbCEhRRGuNjDJtoj4wbYE5SSyvZyJ9lVIBHpQWly9E5G7Dtp33UqWmD8T9RtWtdQTt/i29pUO03R2quybctGeTMUETGrOU1Auygc54k88rdk+xhlhrdS7farMXdkcKznNi+JaQhDiGVCMDwoo+qi3MiTOqGefcxjybtglJDzjGDEoUEMA5JYHhRzkcZo5xtWkli2jrC4XMKkcbBwaBALAsCGH7Aji8jUfTvb8p3Dl4jB2nQCXUB1+XYUKVyELMOzu5ZVWMk1kwbJvFVeFGqijm2yrLgctXG060m2lVYZ40DBy8EpiQZKBiMk4jJGQLGzkqgrZJ1o9hDuxmzRwI8pyYmV3w4AC4hFyxAr7xZs3VDVXdbOeefFzBuFhFlSjxL3JOFIbKQh1TI3XHcFcm0XKbhWNx2Elj4IjcGfQRc3kHWQnHR+tJuVJUMjLWSNWQDC1PiSCrDkMCQf9DphrA7zos0W4jKRqrHuN+VKTIVoZZuVjLLkY6sO1m7+Dpfpzrw3ClWNSr7VqVytA2y/BF4muMgRx6FzMSTlddc7iuDDW/FwjLdrxpzp3W6c6NGjVy5q5kkCgsxCqBZJNAAckk/A1ier9e7+7SHmOJVLMRkZCGOOSqBkrAKwBGRUS8hDyrf6z6mI4e3z+YCXPFLEhTuMb4Pi2IX2xahpRstsyTyTbdCAh7bvIGLlHVZb7fDOe4xcm1OJAF0QM2K4k5R5rtcBgNYw4zxUg5dtp61gUPRW/p6LsFoodsc0+1pHCkRsSVDE5OFtWFBatTx86tONzFJlcEKSuARTzBXIADXcVB6AIr7gDyXNedRgWleTelHYExFcFu6JCAebqfEYBiT485BTqosu3kGEkW7d2BsFpqcDxagxTJf18RwRYFjUWp37J/8A6E4hEzehP/ogc7UNOrXc9N3LlSZoAyMGUjbP/Yj+P6IJB/v+w0o6WZJw/cTbTu7WUkR0FRnAFGbuhkBB4Cii5Jotz6+wCkt+Abcxnm5RE04P6DuEs6/pkQVA4yBAWv0TaRSbePDZnNUCtJDJFG4cIAwJV1cNzyrc/qNQan+fwnYMuGSSDasMEXMUcCK9OStS9OkiYsu2lC1yu3nAVTwLiUlByPuBQc2Qfd9NOHj/AIm5CMOO7CZUJ/W0pwRVghloqDqNNvLECX2264+2SPc29c2WTuFRX+HK/dD1ohVwrSbf8TGXPL/lTqxBo5IrfdwQW4PABugNHfdlJrUkUiDIP3f9J5aqPb7gLVhZbNfitpIoza/tlF/xKK0CXstwQTR93jXIjFlla1UpKp28zcmgj8I0gLtQTGwxBJu9RTbzukjdQwFscS0sckIC88HcUw5sjGkvI8c0fe9KwYw96aA+DIksE6jj7UyvIG7IejR9j7Ss99/urcpmTA6mAehv6Bo2U/fSYKrEtTDGPdoyOr2CAkyjwezYFMTQqlIOs11/rsgJR3Ldp1UMWwkGb0Y3liBUeKEEH7vuvgKG25dEzQGKFyozADbcY2QEaKW4mUsWv8xbyeubJw88ZijczInDMoUrYNM5pa4UlpPSSCltsWsE04ryAulwHDMc7MeUA3rcjuTqbJVPL2mkAYNmvklBlyy+0nxXx5YMgI9AcE666lKzMkqAxlUU4rllGFxo2QCFJYFTZoMqg8DUXUYFVVsBJf5lHqmthYPogVdWOR6IN0gAADYJv7aPxXv455/7a55MUXr8NgdDuz3offROpllECl41rBQJTRpG9AirLAOQP8JWhSoRDHvwVfLlVN4KSquGxDHn4LpGxUL/AGxqxFDulaMiSiFa0A+5btqF8GMngi/EtkAfINVmlGRdAqBiwCfdiCKrn9m4P7fFaYuVbMKZBFZ77FtObHfyyLcuY4d4QoIdFRoDH4sDR/LpbA+Ab1UO9YSMzSPlwCyGs8WX23Hwt5UeVHHyKOjUOxC6OStw+HDJn6aUotDspY2iWEKWTMPIQ32qKsngUQCqA17zonMASbmIweMjCRbFKRYzC4YFiSVVEK3VHkAVQdc93zhiOBdnk+VerF1xZr/MdSTbpmQAsG4Axr7Ql1XHAORPHs2Tzzqc9FUeGOa9Ca/nl7aara9F3iPFJHMT2qb1XmpJ5jDKiIncMhDveJdQBkAwm6Z1BISj5f7uMwkfcdY8HJPDGmYgxoXCqQfLxysNlumbAEhgAMmJQMM+FBtfGhlVnkD7B6vmaHcHdFu7Knj/AFi2KjH+diKW1BIDWLbEGyDc3EMDdczF4Rhc6py68tKRrzpFV9I329DIqhlliPgHBWLaLja4RgkmRvGgKdeSQDjhqc7tgiRgSFcQscSXChoUFDN+c4UcFlUChkVUaT9IlcbaKSABfygrSqi0iqAGDSzk5UVsIAiKQRkaF2VkjckgpuZaFgmTeM4PCh1QxwpRBNWVBsgirO0Omq8y7BDTl0BPWbSRp1H3lXdlEoYkuInoqYNnGGEZyJKs6qakJC5HwvAWKA1JLuFQs0O3SJ04O43MirhmDxk2b5cjxPFOD6NGBUmCZSmaOEAKqtJFto0FgAOyeX6DxFC6GVZGrBvIo2x2w2YdQR+UrTsgIskS+wDl6ETAE/NkamY7r36Kv4eck36fL0MQeVQ7qdWcHUFjQKN2mFmmh27PbuxJBctIhLMxJAANkevRiTb9+zNHvZkPKRt4KeD5NyoGV3iaCiuLujvqtSzbyfNR934QpGvsWA0ZC8GixN8nkA1qTdSyMR223zA+5QgC/wDTHSnL+4C/Pl6Zu47JVUFpkXP6oI9DlafedgqO1alMJ20s065KFk3IdWx+1pEMtFaK5GqysD4GmO06OkaBR085cnMGBXtiSSGVgV5JrGqHA41Q2M6JJLnJvlJf9PN2SNMjioJY+uAOBXoasLuu4GWfeNt4zWKSrGrMB7DNJGA49AqMuPZ8qENjuFZi/EJpahPz67QdNl5tFRn71byKPECJlLuMXCszWC5ORC1XFIp4s2s3sT9yaaGRZiHiEgMaLLkVbCQUExYM+OLAZgEFgDxpm3k4ISGaHcsRYBjNhWFh5HR8Qp+KTy+B7Io9U2yptnXcw02MlTAiTzlBBORCFCSVHOK+hdDgc2nf8JcHGIfWswIvSdiA4201rcJ90Tq67mFZACpP3obyRh7U2AeD80L96v6xXQUO2O1maUGPdIqsG4bvSL3gSfTWxlAHjRk+fja60Ybi4VuuRxmC3CxDk+UzHrEeRWSnlH49p3GaL+QiqtsZFXugi/u+6RaHogH4tYenoY5J1lJ2+3zX7XHjcUZCyPQxXHEDHgcrlWGpERTLOHRnd5XWCiQB5Rs1sAcSHVXuj4oKBxI15vV7E6S7sCUMrI0lDtkYjE4H7CD3Frkfnsc6sCjnzXWERk1ygDcxWnO4tM2mqsQhoXZ9lti6vRcOBDkR6YO3mfZsMrc8+NkmSjujhLOI39iERKrCuQQJMnJH/MXEccAEHXUGxnYZbeRdrEw8VYd7g8gqoYLGK9AMwIYcLVaotu4QzJuo5NzIPuCk7lBfNMiqAh/TJB7NWBw1r29u+qpHjJLauG1X8pmh/wCtd11upERyBuZN2oJDRLMe4vv/AJXwCBw2PP8AMeF0u2Z2quyNFuUmdmERLSxMyMwZVVndfTOBX68186Y9PDy+Ozk7CLQIaUSlBzQMNMVuqouhBBFcUa31AspYpJuIpmUhhHGRG4BFFe3jIxVkJBZmqnvE4i6zae/ytOGfF8OSD1IPIkAZfefZTx9OlQnLbbiWMDj/AHoiQV8cTEPf6+JFfzE2KU0CWSYfwzNWUh3m6jPiKGchhxquBZ+QP21JEkZjCLtd+si0WWKXt45WQeHRSp+CFF0b5BqsNuuYJWBU4tt6mRAvm2aIZN/SDN644+IPLv2VrJJOYnyJHsHm/SqYbXa7vglpNzG3IeLdL6r+ohFbn4CKKryJsaWT9NjV8mg3EWIoZw7UqFF/JVkC3ZuxzZP66qdZkhHiT0NkJ8SqOG4/XtFsffq9VoxtK8fXz2jsjGT8496pK+PID1/qUc4W+604WC6M1gf8SB9Y9lbCyyNUbficebQsZUvilw3GFfqwZSbI/YpetfTsyssiRPndlXhZvuAXI4xlQFxBIZ3PzZskt8dth7P/AH6Z3P0r+3zpFt325nvbkCQk1mZVly5BC/hgqUeaC2Tf7hRU+LH6rocMXglzbAaNn1qAB5JFvsaSVUXBwMgXUnJCQeEClQwAPr59/otkI+AQKHs3zXPwOLvj4/U+9PvqLaq0jM8qpKFFoy7kuxAsWZVJsigLNVWs/rE8QV6XhXBzAa+/3v1Ro0aNItSNGjRoQjRo0aEJlHMud+4yajyI8AJA/wBpLECshVj7jyebYdJM058ZQApxqSREtDjSC3DMOBUf28fvpJs3jDfmK7rXpHCG+Pko3Hviv9da6LeoqBUl7QAHMe9jjagKAYptwW/1vV+HBuVyuLzMENbJ3MfzPonUcEitk4mnb+WkljK/2bsy4G75WSvRoHViFe3kZGi2sRsktFvD5MR/EBk7Zs/JY3xY5IFboUpkH5c+6nB+Gi3MoB/+askQPo+1HuufeuR0lFfOMSQn4w6XuARYo03cy55+fnWwWkfVeZJaXFrnEHk0+kRA9Crux6VC35iJNNIvIaPZQhL5/hlgU/8A2NH9PQYyz7ggtLJu4UF8hEyA/wATUsa/vw/7NpVtSzuFQtuW/bqbQFq5P5IZytD9GN1fHoNdx0t/CT8AwlW/P8YXZOeO2adjd8+Iq/8AXVjbU+/fusmMRnGcg7Tkn0JEA/6zymijG52rN3L38rA8OFaYA/4SoZVP641++pT1eX7m3M0MY9htpm7fsMYwqn1XLXfoVzFtut/mYHqKbc2c4nXN1I9juyUAePWIr1ROuE3MszFmkfdR5Htp25os14ZJC6IRYINVQYMGscLqc23foZVZwq+IUA1qegzMy+8azqrfR/yY8k3UUkspJcFBO5f7sFMToWxzAPx6ICAnTBm3sijxjVecqYxykcViPzFQ/wB2s3/J71RkVAAR00oasyOFDD3yXhEkuZ93XN2TfvuLZjtl/wDaDKimmAYLEp48X7jNIpN8guG54x+HFKd+6zYkOOcxU6gHyGSffyRI+0htWik20oGVB8Waz9zOrUwDH75DQLe/erCwSLGu4aQSxoDJg72AtXkJF4ZgtnkFeaBX7jx0/qbRKQm1dx7MqZBWPC5P3AJb4BIAkpeAWqtUuobaOSM/mxr3rLqvjCig/mNICRbAuAScGyYGlPqZpT8fyoDSXQ6b1JObqIqW0reeaX7LZIdtf8Ipt0XtAgO/C9yWMf1NIseDCwzRLyczrb9F3/f28Upxt0Vjj6sqCQP7Gx/ppPuN5+IH5g/C9upFzXIuQRTKDRMdkCuHbIAhOMrv0vIW2yMy4MWkLLd4kyuSt/NHi/21OGIdA2VXGuOJhZnCubeYkHXWYn6pLv8Atw7nctKpkUqrqisc1yoFkAINySxqhxohlj/rJFswGKPuTFd0kqBXIJLU4FrGPUit+ihWIUE5nkW/qmABU3GJdoGDUDVoWXIf0/Ct5cAoDYq9UdgI9xOzwt2GTkJwbkN5u0d0VGWBK4ksZLNhSIIh0J24mfCD6wBB8oA5iaGQK6gwZqbGFJJDE80kEhHCqTE8pB5dxdFshbBFUE5csLprHPNAwghWLcVQoAw9sfqxVWQnm8QENVSm+KvUu9ucoXgWSNDTPG6klsfQWUKFFMCaL/K3dkVIjFAoR9vuInsiMRsUVyKoqBJgGJIH6Fj85C4FLetVY4fEHir/AI+E+cggiml+cUVrdbBtxR3m1eUC6Ve0VS/6abuN6HN81dD0K8DxiMDaRb0R2QFjOEQ+bBN2CTdpl7NX610qBlIml3aE/wDDMTuFH6N4Mrk/P8vxXskl6u7cQ7ncH/zG2doP7BYwXPsUCK+T8GKX/EpgHkZRYaeMM9IM9R7yopYhxJNud3AyWeImbtiufzGjPBA5IxUgC1BF6Xd+MqS77jcKPISmBXhYeXlcqFUIA59e+CRpvu44f4sr72THkSMoRF54KqwVVIPAYAH99EizS8RJvinBLSSBSQf6VLKbH+IijXiwsaghXMxABX3ygDkKT615TVRr1DcBC80+4jjI9pBHxfF91gAb+PBeSPfsrt6yY267mQnlDutxFAj0QD4P8izz279DgEHXG46ZAKC9ruR5kBS++fzYZBoqCIbPuzzfur1NGksCmR1fbRk0VjWDbgtzWbfdiAfS5kfDNyApJN/yrmtY2rYBm0ZZ2gi/ryO6p7fdutrFKIxWRj28mbc8WTFFKhHAGVIeORVWr659VSFVByZJOPJ2kIDewuMoWTj2GVT5LwL052+EsgjhjRsqkP5bTE3QzVtwQHLUQZO2oX5ZsaZF9TzKJpczJNmq2I5+49B7IkYMUiqRh4hGFihV5Gl5IbddHhm4bsYAsrfnt3U22MrIx7VsTa4kH21iypVSnPFjME/I1HuowCORZssBVKcmFCieKAP+v+pZiNwS8gyOQx7ki2DGqkK5K23gQuIK0asD1pZvWJYsSCxvKrNEEir+fQNgkc6wkQF6nDeXOUGjXqrZr1odaJHBr9PWkWmV5o0a7jQ/diSoIv3XN0CR6uj/ANjoQTC40aYbLYLJRyAZicYwayqvEMbomxVg3R5urquG8c7Ki1Ay5ABsgA3jyx+PZPvnUwkGICYC62cfkreBo8hvVKLJI+RXx7Poa0rdUlQqubTbZnGCi2HK+KxiSNlGAK2FS6cChfGe2kKg5s2C5UvCuffJKkjgC+a5Ncc2G3SNsrszHtuYhiFRfYTnNaBZiaJto2WiS1UBq1kiyw8UGO8Tqgclo46b2m3dSLNwQQYox8SXki5seiRFZHF2Km/2ZtyhIi7aE1l+GEl1X3SQzdtQCf8AD+9+9R/T2PaV5URQGbtyq0sCJ5BDhIoKW3qyEBusjVK0mZpPzlRp1A4M21WQgGyKkRcpByKxZSODb3WtgAIrVeYxnEOLBQWPPlqPUDzuq6dDjWNSI9tMSb8thKDiRYxKOUb4rkA392qsh2qyc7eGKduMHmaP4v8A4m3EYXx+75I988t+ldMeQM0Mijg9xdvuHjcM9ZF45VY9zJWFuy3RPB1b2ff26ssgeOMAsWMMckRB9mUI3cLVdnNrq2POOmGGLgR5LABhYbiR8w0nIfRor0iUvLSYD/f9gQjXHEXR0CgjEX+WMlAoWCLF+Px1tXjkyb8ft9vNYLFI4o2JNkliJGWQ382a5/q0wg3TRcpu4IVo0ku2mjiJ5oKZJaX/ACp8D1Q1JturHc3C+52Jex4dsuCfgxkbjy5Fg0GFDgHT5B2f3WZ+G2rgCByzCB/rlj97lKf/ABCiGRX3Uu77RVSiuqvNmLBg7RPc5OOJprBJYCgXcT7R/sgnaSrJ7cgnUEkC3YhwDiwFGuCNLOofQe4L98boyTJXY8HBgAPkIspsTmOGEmWQABNDVvqW8iYB5d4EmXgIqwxyIxoUokydLoXbURzdatjKKj1/JKrZGIYY4+RPuA0etOpVyWfdxITwsVqLkYSTrZxIULSGyVItiffDWAK0UQvuhu/uyQyriDQFqqSUAEPLeZAKkvVgEGGKeJ2vcyybi67Zid2iDcDFTGqL3LAo/uarnV1pmhptvAYImYKwcBYwWOIdUXyDBiLHiGHyDRBeuiYgs8MAOPKAeUmp57+6j6vvCYzupAPyH/ggAnxIyBNDJqGVC1tVPOIbTzoezaLbxo/LhQXN3bt5Ob/dyx1m5un/AIjdhBJ3RRO4OHgDE4ARB9oLElWyyJWIrZphrZ6fDEklY+McG4bcMdeg0H1O5kI1h93tvwTyIYfxG0AMyIAucWIpmjJI4Unn0y5oQSS1bjVbf9OSZcXFj4+COK4/0JFeiDRsafEZmFLqjhOI+C4h1Wm/5HMflZjYzJDCpafcwnHJ27ZeM2LZwWRwFJs2TdD9NS9GSSdXcbjazM6gSAxCQqnljG/bmCcBmuhRJb3pfu1l2sYiMhlPejqORQvcAdcDHIMQGZgC4ORsM1ewWHUd600eT7TbTMDgis5dlkegAyyRJQvEtRvEWLGs4O+mlV1nsJEsg5j83h8rgGvXS+ip7v8AEorj8RCdujBTkHjJbzDIrNOGNNgfJxfIB8aa1B9QKYxW8hFcLHt4B3bW/EIXlsUPQHwOa1Z6Z00whezso0dRRkkaJGb9TcSubJ5IoD/01Gmyn3bd4tDDjkkYAkcgBhk4cPEbZkHBWqUfqdSARa/n+yR2Jhu+eMo18FT0AdUxM01UUSPKFaQ7yWQElMAIkHsVyFBYAkZED5r40LsDOXRYAAAQ0k8pnCv+0VsjMP8AMKN3+h5668kAWIbyR5GBpTgJRwakGCgsBiRiRTGvJQCdcytAvB2rnLyJ3BftWTZZ7DgfJzx+TdCzopY9/VMM0BzdbRNK7EtEcoIXavDBG4E8rqls420YCgqKYsygmwALDOW9ftqrJsjn5qkGQ8Y6fcbkoeKk5NKSCQMjHZIYNzqwu7Wc1JKGjQjCHbhgSR6NKS2HwrnEN4sAlAtc3DmGM4qNojHxSMAzysaHwKU0LJGbVySuJ0QD077ujM5hj9R7pSp38JjcVSrq0bSMEcgmxzMe6VJHxCq9vOjlgMzjye3YbSr6o+mIgndAkgkrgljJNIv2tcamkjCuATzSrjj6vTbDYGJC7D8PlRlmY5TyE0KX2VW8VUGz8BQaOomjR3IGe3ijKvI55klc2EVrBa+bUWWBMZAXwJVzA4V177srsHinYTx8M0beLHlrc2HivYGqw8nR1mzAmDyWVMcihzHGHbEZRkCOgcu1GG+w+gWCopunKklIocq7eJPLEDLlSGCxxisrJDeVORyv1PrHSIzC0hUwWojjRWCyyksWCO5s/mOSMb/mJYk8Ij3v0JIZbR1/FOPJjZEKABRITdmVyp5o8s9VjlrPiYB0C7HCf1VkHO6BWmkwNtPXaSYWQ/EGbDAEFrRnKqHcDHL5BLuz1iCODRJBJ0o3cSkEjFcPHFSGtr95WLU29EZUFUH3lrQNBjNKaKPl2Y3cFnUYrlJit4mOJTwo8O58Ygail6QwifEZO8vZCoQLWMoShskE32SKs8myaOszmkrtYWM1hEUFPe/Kg+mip9CjVM5ZYSyxJGT43980ZDEMa8oyyj4II/W9QGK40BS3wZcAlORZmWS+b4Yc0LQAA/I0XRNoY4t0LZkA2hQm+FlnjmC/oDUlkD5s6oA33EXIecreyuTrm2QYcduNUjkN2cgBVG1nJAHeqUY+Z7zsRrplB8vm/cXSva7OROVQEhbJdckon4BXgqFky90Ef1idcb/eOJ5DIiZnwkUixYoHn2Da3YPvTra7dszIgRYnheRo34PGDOq2CWKnGZAcvEKTZsasHpcjRwp4OHRVUOCbkZe5ECePuSwrAGqETcJkIyEiiY8S1r5fH37EdJsUj3mxClza0U9BSxixMYCScLiw+wtjyx/xZBr9MdKWdqi4byKAuMwQqqw8owrmjmACCACea5mTYHdvEUDwyLGidtP4hB8AVb3hRXmT0hAthjey6F0wwJ2fGaOS2eNlI/NVsmRSxtXClGAa8u3Yx5cW4eFLp0WDjeP+Hg5Z8W232PrBrUVXHSOkxkEdjOVCc2W03ILiiz9w1KHAa24slgE91Im3WFiYyJKBMi/wN1Hz97Y0JEBNW4oXeZF6vb/YtLGHjyn7TFlDEruI2xIKE8ZAhuQSpAo2/iNWNu3eiDV+LiB9N4TxOtqQDQ81sjnBhR5awNbQ3Tvv18l5h+OT4yZBoRPty5fL/wBtVm+6asjKxbty+lO624f+yiVSBRbgEkn1jXzagd1LLhuoXT2I5ROpsmmAktirAHkqKII9jXm13WEnZjlXtlQEgmWsf5TEeM1H2hXIZeStMa1DumgVsQk21nQEA7fKVUsCxhHeKNwaZELUDwRYKCvffojxO8BqIpS3lSm9Hxodz8YdsD2dyix/8ubbGIXYvAkxJlVkIKvkn5IZbmV9xBckG3kgdQ9jcE2tZBhnEq/oRZH99VOk9R3e4y7UkeKkq5lAMgfENSiOgByB+YuQN2vGOqEv08scvc3O1Ewcgl0dPGQn7rAiPlwDwKZVqy7ETJilu+qUsZn/AOQjMK0In2yV1uSo4ogVVRsIWV2IWdo9v5CgRiopGJtgGsKaBAb0W0GzkhC9nbSq6kWTJCAy3ypCtiB7IAFA+qs37JtoCPKPexjg5XMaIIII8m5v5rUHTt0HSjLvpZEJV8FcXj/NyoAyFHG7GVc1eoAANT9PwpfiOxGyG01kO+zo62HKqZd2bdw0EijjkHtnd3X9mRVTFweDUniw+a1ner7szbeSEvLutwSYioAWFWzCAvhSj2HC2xHo3idEYDrMYo2dBJZknkYIA6hjcZJDlmawQrKxewG9HQfTnQykaNLYN5iK7WMt6vgZMq0t8AEHEDU1xKKP+PhRn2IIGs33J2m1h53eidHECn1mwANegFulHqwMm5oWSeAKUMtGjWoAAQFwcTEdiOLnXKNGjRqUij3G3WRSrqrqfasAQf7g8HWO6j9ICILhEXCMgDwu0cqxhuVIBAalLNkpBLHlfZO10aR+GH3Wrh+LxOHPhNNq/ZYKbqRWMVJugHCCORRLS90qAzIyn0GBoMwYivCwNMdlBA0aiLb7mVAKAaRghC8YsHkx4qihH6gj2NON39OxSBluSNXBDqjlVbK7seubNkVdm70nfYFJS08k4e/4kUQAcVS2Y0ysDimuua4OqMpaarqDHw8VsMJBvFa+QifWmgqY76Js5C8skUe32q5lAMMioTxIKIUUFmBYuGNgICPEEc9cwH5J3E0s7kLijkOgIsuEiqjjwCwxyZb4JOlfTRwVLS7zF2BjaOZWazlZPEZLKQ2DrRDC2ANm4eq4TxAQDZII5K72KRrk0duBHktj1TFLyrLnSgjL3/Ctdhu+NIrFtDQUqfER5K/F0AtXaT8Ag9GNz3OOOUA7QJ/qbM1Q4NYrxtH/ABLNti0xTgPKM0zaw1vanFLqlLUWcBQVILbc9vtd7c7hZYqsCwkLcXQAJLg19rF7593rnoqTNCihW24Pk7sFztjkQqcgckglq4HC8+LloJjv8BZ24zw0uJB0rMc7+J3TSaKtvd0+2cSTIm4kJqLGTztyEBSJlAQWygnMnn2b1xsdwIFDTxzGYZFRiSmbG2wxuySxJkr0T6HGrG/jRZI4YQskxkDygt5N21LKZW9+LtGwHul8QQK0w8dv5yM0sz8Cl8j84oo+1b/9ix+dSAZv390rsRuQDLfaQSOlcov19Yzu761Es0btNHJKoZ8WkCKsjKUVAGooKL5ZC6UE80C5E6rFUMiySzknuggrYxR5OLWo1Apb/lVbs3rzpb/mbmebFXQhCQeFjWJJsb+aaVrbi/2Faq9R6XGYdxu5YYmkaMsoeJWKqieIaxZf2T88hecQTAkAlM44bnNaQREbGSagRSgmewo+mdPSVIYigxLfiJARdAGol5+aVFy4tYiK8jVTddAj/GxJEMBGJbrkXuIpS7N82pMIq7qRfitNek/S8SRBmVkYizjI8YVReKkIVHAPJoWxZqBY6V7fpUYMUpWQl03Ev8aUMRkhQE5exHivz9o90NKW0EgafZXMxxnfke6PELUkh1b7SOkKJfp0nZblkxqUrIDyMhDuHky+fuiCV/pde9V4+jE47kDn/aL01/8AAnk7LAj924r2ASdPIfp6JdkD+YT2b/jSgfZfrOv9NUNp0WNtpMBmGjJZT3patkTcg1lQK9wC/wBUy+eFOHamn7q5nFzmhx+etNCA067AD7JfL9LdiXaiVuC7JfP3AvFCwF/dg0HjyajY8BWJY7D6TvKDcSsSIUVMVUAolEgWKcJJ8MDiMOeTdvr3RYfwhmVZCUCzIGllY+BD0BnwxW1scjLVne/Tm3kiWSOCFnWpFtFYyccqzG8iykiyT5ENyRqRhQbe6rdxxewEvIkkTlFCDI1peOiV9NnhiWSNpdtt54ZWEZ7qi1sHFubCGimHJRVUclQ2rG/6pDMBNEGbdRU6iNWeyAwxZkBVkILi7Ps1R41YZAZ4ZNvQuFqUeKkQsqmNgPX8Wh/Q0Y+CylkVEwEsRwlTjyHIrkxyD9P/AEsEHnlw0xHf8rPiYrQ4YhBrzsbEEROUkH3jmpXfvuTnDA8E+IId5I1BU8rniXLxk3XHu+VsnVUwyDfebLtWmGWUa5ZFAiY5saYG14ZOKoUSGdn0bapJH2JAqzbclBifKNfaYPQJ/KKAtxdEMPY1F17NEUzKsyI4bMKKxNo4lQ+PMTv5fbZ+1aFwRTMUzMQDEOE0ATI3obQSSCLHpZQ77opZcd0JtwPayRk0r194jHKMttVFh/awom+nISdurbeTAKWUxFbjyRirAf8AEQEgkWbFgsCbBYRbd0UNt3EsRAIRmJBB+Y5LJF3flkDwAVHOkDb/AG43O47oeCWlfxanHjicmjYjik+84jIfqdSQGkHv1Ssc/GY5grFaCeXyaXqRQaKx1SOp0ln2t5ARs6FXIJsoY28ZAbJT7V+8c0ovrdfhmRkO6l26kUBI5Ufvj3xyR7sXiSDxxqpuZ5pYw0MhaPuIFMrRyeWa449o3kGq82FA1RPqz1BZlfGVo92zcpGJXh4PwY0R7X+XN3x5o6Wb9/RWhp8IJqNAdv8AaRI6hc7Hre4eFWSWGVgvmewcFZeGylEqpiCGIKgnEA0bF0dtnuHlt1myYWkERaIsEW2DO5hIvx8gSf0U+mnTfo7FEEi7ZGUAlotuvcLj23cYcWbbxRSOADQ50m326xqFUUB/78kn5JJ5JPJJvTNw3OjMqsXi8HBLvgwZ5ARXpXy9Us6T0ARgPKTNMWLlmNgM39I4UEDxyCg+/V1pvo0a0AACAuRiYrsR2Zx75bI0aNGpVaNGjRoQjRo0aEI0aNGhCpbvpuT5o7xOQFLLibUEkAhgRwWav8x0s3vRZgyyCaWUgFSoESMVYqfFgoo5Kp5Pq+f10GjSFgK0YfEPZaD1A+t/dZCfo8LpIF2u4MsqkGQgK5sEcuSB6Po8GhYOrHTdnuJo8hOYQeMDchDKaa2tWUAgrgG4qyxsjWn1R3PRopGLFSGPtlZkLUKGRQgtQHF3XxpPhRb8LUOOLhDvI/NHkabdISEySQbmGLCKUqkhVY3KOSxFuyvlQ4IyZzZs3dLq5t9+YspJ4Zu7Xm2KlEUc0rBqCD3fz7P7X36IiqOyFhZWLKVUVkRicwKyBHB5s0DYIBHsXTnZg08gkxNqqpgljkMQWYlgfVmhQIAIvUBjgpdxGE8V2rcONSeYgz6rP9G6kjhXlEix5NKimJ2DNLI0ge1BXFLoE+yC1ClJPqv6hgliMKbiGmHkRKvJbxReD6LkFj6Cob4bTmKKaIvGiAqzs6yFhS9w5tmthiQxegBRGAJHkR71LpuO0mRAzyFWYH27SAWGv+qwtEVVLVUKjK7KR9lcMbC+O3EI1p4hFTc0p+eSk61PcOCHymIjQj/H7YfBxTN6+Qh50t+oG7dYD+HtpuPgAiNR/wChH+mvdr0LbzymX8NEI1BVcoFUuzUS5BUGh9osXeR9UWo/UXQYBNBGkEA7toQIkBIziLVxwRF3Wscij+2h5cQSjh24TcRrJOpNBtWa6D0MrUfgx2u1ZrDC/mqxv+9aTfRsxeORj7LR+v8A6Xb6v/8Ahra//Dbf/wDCn/8ANIvpP6fgYbgPt4WC7mRELQqfCMKgokc/abPy2V83qTOYUVOH8I4OJLjpoN+qY7fjZSxH3CskdfNIDgT+5jMb8f1fHoR9L6tFtz2ZZY4wUWSPORVoSDlfI+g4Yj9mAApdVevdDgiJYbaEq8bJQhQ1JVxkccE2wv5OA9kabr0JUiRYgkUiUVKKFBbjIGgLV8aP7UfYBEAOnorHnByS4mHmdoO+tj7FJeqdYgTcwSxyrJGZWaXC5KYbeVA1oCB4/cCfSAgcMdMN11E5d2KHcZ1yO34yKPQPPB/Rvi/kWNWMnnlhuN4hEzOxaqLdt4wq0eR+YxyH9A48uJTs5If4GDIf+G7FQn+RgrUv+DH54IAoyAaqH4mH4RFQ2KupEmhgD+NtUe3keeafDb4srqwaSRUeNyigkFRIwLKsZxqiLv3R666u7EWMjIUbAXGgL5lgMXyNEEkcogJPNIOC5j6ChFyW0pYs0iko1tXAKmwoAUBSTwi3ZF6m23SVRgxaSUj7e4+WNiiQPQJHF+6sfJuPhkiEHi8Nrg5oFIpE22JNPQdCs9PtNiwo7jFySSrutsWN+cLimY+xkl2QR8HVro+0nQs6RwBWpU8WhCotkERgP7Znaiyn+18aWtGnGHWVQ7jSW5akczP0ASb/AMNpI/c3IhncCh+QoX595FmJon2xH6AaY7PYRwgiKNIwTZCIFBP6mgNWNGnDQLLM/HxHiHGm2npZGjRo0ypRo0aNCEaNGjQhGjRo0IRo0aNCEaNGjQhGjRo0IRo0aNCEaNGjQhGjRo0IRo0aNCEaNGjQhGjRo0IRo0aNCEaNGjQhGjRo0IRo0aNCEaNGjQhGjRo0IRo0aNCF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9940" name="AutoShape 4" descr="data:image/jpeg;base64,/9j/4AAQSkZJRgABAQAAAQABAAD/2wCEAAkGBhQRERUTExQTERMWGBwaFxgYFBsaGBkbFhgZGCAbGh8dISYhHh0jGxgZIC8gJCopLiwsGB8xNTAqNScrLCkBCQoKDgwOGg8PGiokHyQpKy8sLTApKSwpLykvKiwqLywsLDIxLy0qLCotLDAsMS80MCotLDAsMC8wLDAtLS0sKv/AABEIAKQBDAMBIgACEQEDEQH/xAAbAAACAwEBAQAAAAAAAAAAAAAABQMEBgIBB//EAD8QAAICAQMEAQIEBAMGBAcBAAECAxESAAQhBRMiMUEGMhQjUWEzQlJxYnKBFSRDU4KRFmOxwVRzdIOTotEH/8QAGgEAAgMBAQAAAAAAAAAAAAAAAAIBAwQFBv/EADURAAEDAgQEBAUDBAMBAAAAAAEAAhEhMQMSQVEEYXHwIoGRoRMyscHRQuHxBRRiciOCsjP/2gAMAwEAAhEDEQA/APuOjRo0IRo0aNCEaNGjQhGjRo0IRo0aNCEaNGjQhGjRo0IRo0aNCEu6puGWXbBSQHmKsP1A287Uf+pVP+mmOkn1JMyPtWSNpWE5pFKgm9tuBwWIHA55Pxrr6b+pBvBIVikjWN8MmKMjkfd22RmDBT4kjiwRzR0xsE7rDp9ynOjRo0qRGjRo0IRo0aNCEaNGjQhGjRo0IRo0aNCEaNGjQhGjRo0IRo0aNCEaNGjQhGjRo0IRo0aNCEaNGqG869BExV5Y1cUMMgXtqoBB5EmxwB86gkC6djHPMNBJ5K/o0kH1UjP20jlZz9oZe1lXvDulcq/w3qP/AGtupULxRRogYiyxkcheCQgCA83/AMTkAkZWLX4jdFf/AGmL+oR1IHtdP9Gs3ut1uWSPtzwXK4RSNswIokveUpAKqj8Ee1rgnUzbJxKEknnOf2MrBRaiypAFXXII9gNx4kmM/JN/agCrhrSDNOoHYKfaNZPqPTT3Xp53ECI5UzODIrs4ZfEqOFRiv+IizVgtouhQMoYd0ggEHvzcg/8AXoDidEPwMNgBLjXl577FUvrXpbblIYUmEBeassC2SiGYsgxdGXJAyllYEAmjpn0XZSQxiORoCqgLGIoGiVVUVVGST9qqq1kOj7JZE2ncMrP+IdXJml9Nt55Uo5f8to+Rz7B+dMOv9PWN4whmVVp5anl4QSxKb8/twMtj/D+2ozENz797K3+yYMY4Wcz/AKiPrYxTqtfo0k33TY4Y2dWnWh6WZyWPoL5FuSSAKF8/Oq216bIJVjk3G4J7IYnMC3DU1cehY4Hqx+upLiDEKlvDsc0uDqcxXnutJo0jhSYuwinLotgtLGrKCD9q4YMzCjbFqB4om8YYOq7gRLK7QMcihiEUikurMjKrBpCaZWNhDYW+ByDPyR/ak2cNN9baclotGki9flTATbWSNnJAwdJBYBahRDE4gn7R6b9NSD6q2wfB5FgkAspL+WQP+qhz+x/99TnbulPC4ujZ6QfpKb6NcRShgGUhlIBBBsEHkEH5Gu9Os1kaNGjQhGjRo0IRo0aNCEaNGjQhGjRo0IRo0aNCEaNLd71xUftIrzS8WkYsqGui7GlQcE+RF1xes8/UtzIzmZY0iVggiE7qxYLk1NGjtJWVUuNYNa8HVbsQBbMHg8TEE29JPQa/TmtF1D6ghhNM2T2B20BeTnkeK2fXPOqe6327cXFCsKDljK47pHN9tVtQ1UQXarNEVpFuYEaWPHpyw0HoPDEbPgLxQksAGJxtbI9gAnUsmzhMbpJupYy6Mpjp48sgRSrKXdzz6UtZP7gaqL3Gf4+q6DOFwmBpFTzGblZpj1lSQvDNEp3/AHKkogytjDR81FoQmWIU81yOOdcCo5ok2aO6IrukZUiK7UeJbHEYs3mMh53TXWjpAlEYli28LEouU3axksgZcFspufflH6/mPGvP9lgyRNHKWBzQpZjQPSv2iE8o+EPA9cEhgKZKwOytPha5wJpWl22P6dNrglWd79RmTKFo4kPohw84DLTEYRpixBrjMFbViPQK/pe43SwoVkftYim7axon+ZnErsvvzrg1YAJK6aExSAQPGYWXlU5UDHi42WhXseNGjyADqr0PedtTBIDikjRq5IINm0V+BTMjKR8NkvORxDlpJklZm4rG4ZazD1BIMERWomT7nzqkvWOkbtGhkM4Z2lFqkdEflSW1qVzZYwwHgpagPVDTNvpGOaK/xG5kLC1cTsBYplal8bDAG6+P21113/dowbJhV0dD/NH22DmMH9HRWjWyOXCEkMKYxfkTKg/hS3gPhHAZiB+zKCQPQwb9eAMbJBQ/icX4bXMMETEACQKxTabcjeizfSPpjbTyv3Yu4e2hpzZDh5kk8vbUygEkn4s6s9J+idkwdG28ZeORkP3erzTm+T2njs/remo2/b3+XxNEf9HjKAk8/wAydsf/AGx+up4/DduPiSNW/QZRkqf7kqy2fdKv7UNw2i4F0uLxmM6cmI4AtBEE6UI+vWFj+jfT8L9lGhiYFkdvBf4b7OWPG6u+5EW/uQbu6m6t9H7QSlUgQKOwrfdwZtwqcc+8MufjjU/R5is8KfoyxN/eKPfqSP2LR8X8HTHqHlJM3wJ9nH/qssUl/wBqmUf3B/a1ySwZgNY6V+6v/ueIbxThnIHhip3aK+pVVvorZncKiwIoRC7EX9zHFPZI48zRHPj7rVbf/TSjcxwwvMhKEipCAqFx3CFFKtBVAxHLut2LI0nRfPuzf8xyF/yRExrR+Q2LSA/+b80CaXTd93NxNOTUQiXG/hMnIb/qpm/y4ejY0xYylLn2VTeK4gF0uJytipnxH9yesKpu+hybaP8AJ3Mlk+KMpYtI1njFlsk2zWD6JPzqp0zablDJK0jOM5BlGsK44MUkOEgpQzxlrVjlwSAdaLbOKbdTEIClgMf4Uf3Gz/UeC1ccAc42afR+ns0CNuPBQuTJYpmPm8kvwcnJbH0Pn2QDIJEKBxLgx2eDUAnKK3kDePT2SXrHWZZIW7jRoloyB45NuXohwcizjhgPAFWOJPABDOYOprGGhXaHgHJIe2ykkD9CKyBBtwpIrjXnVd025aGJAVieQEyeQkqIGW0WgQuSovcb5cUDYOg9OiB7e1RkZfEsjvHEuPBsjxdvg0CSeCRRIgAzIKZzsM4Ya5sXMaCwkwQBY6T0oEn6btYzNIiyx7I/xFES4SUbyBMgXJRizcx8ZcEAc3Nx12aFso5fxcXGWW3ZSBdBlkQBGUkjkBuKIDXqN9ue48u4aPdKpENOMM2UFj21Fo9MWARgTanyBWjz1aO45Bt422wXHIM+IAZhRWGmBF3/AEAm+SbpKgU7+y0HLiYgzVBgViNJqRm+8p/B9Qirmim2w/WVRiP7spIA/c16/tptrKb07iCu/u1kVuAqCPbyEivsyyz5IsBl/wCq60s6LNFGjrE+8jcOUjBRqqsk/LcBSQDRUHJscj7sW/FIMFYTwLcRmdh9JI9wCI6GVvtGs5svqvElN0hhYHh8GCYkkB399oGq8mIsHnWhilDAMpDKRYINgg8gg/I1c1wdZc/GwMTBPiHnoehXWjRo0yoRo0aNCEaNGod1u1iXJzQ9eiSSfgAWSf2GhSASYCkkkCgsxCqBZJNAAckk/A1k+odflkYmPNdqDQeMDOUg84M3iFux4gscSRwbFKbqrbmdJ8oY9srEI00lRh1NhgoZRI/DcZeNKeKt/ehRwiNGO5mkYKVJRBJRHDBXRGK2Rl7DMCpa71ldiZjAsu5g8GMBud4l20Exfaa08trFRdN6U0kKEbPISLm0kjRSyEtz4iVio8cfM8sFFqOCLPTthBDI6yRbmKQcpJcjPg1NVxkghZCwoChS37BMvT9xHEXQ7qeEAlkaQYqUYgn+KmNhmIPzyp/moc7/AHjs6fhd3HuZgHNYxuwQL5Y9tkBN40rXbBeVAY6QBoAOvktTn4r3OaTDTNfGOdSZEactl51XelcH22470kVsyS0RHGRi7y0BIMQwNHng0DVaaLtnQs24iO5yBXNDkMW4I7TUEBBqgX4uz6uKHbgxDLaxzxk5B43yYtVGQ5hXElf0lmFVfAuns9wu3qMyzbUD+GZlJiI5IVs+FPxQdbA4r0HsZPfqsx8bcrRUdJjq2tNo1rZT9H4kki282IHmkbLaBGP2lDi6YtdAYgq0ZGXI1J1pS4tkbb7lSpjdSCrlWyEYkqqY2oDgcv8Aabo+dT27zRrIUj3BUExTQsQbYesbJCHhSUkJ+ePibZ70upUH8SCvnBLiu4QHghgeGH7MBdkhmBA1P+PffRITUYouL29zrOocBtRSxbtZURdwqsr0Y5ADiSfR9XFLZ4F+yArXwI44+xOyTsrxbkBVJWspACuMnsFnjCC/EHt0FB90oZxE5ij84HFHbyjEoWNYLkPtayFDeGVqGFgCTdQl4nSMPIq/8JlGcLDkUDXcj+5StkMLUEixomevfqo+HlMWafat/wDEzE6HQ2TUjD/d5fzI5AVRjyT4kmN/1OIYhvkAg8i2RJ1+MbVotxYeINyosXt38aN0JFKpwxGTY1YZbyH1N9cWnaiYtH8o5LMCGFgllOSeJxunBIbilGlkoaNiV5KgEEkdxkxKuJQ47guJ7JHAWqWuVzv4gTDV2OG/ozsgdjUJMjSo15TNb2lavqX1mJO0Qjjcwyqq8WHMkJJx+KLUpo8oxKny4nb/AP0GJp4WIxCSSI58eY5VJjI8vbVHkT9pBBxvWH6lEcdwMZJMXRfJySpAVVJGNMQAyEg0S6kUKvzcIJJKjChpMME7rhlclkAYWaERBUA48BD6JBp+O+e+9F0h/S+GLRINiL2kCfLxEgaXstDs/rCNZoJGoW88khy4BH4vAcZHy79f9vemu8+rIijeYzk3AZgrK3Kh0ixo3w+2gZiePL9DWspsVFCSOSU9td40bljl4xKw4PAsu1gAXkdKhvkkeFSU7car4yJf8OMEra1avIXoZDlrJHvR/cOgN2p9/ukZwGBjYr3NBBbf3NB6enKv0/rfWGjhjg2wEyoGXcKlF1iiVlkwyIAdTjw3vIVd6PpjfDqDySIP9zcoyH+ZliChY29gLmHfE80wvhq18vg25juXHhBkcXZQRNaqh4yogk8HyQGqu9aH6c+qHg26xCX8sAGVyOI1YqqxoVGbSFQBeXiMqHhYsZxAPzBc9/8ARcTDY52E+ZOorU+dYDSLVNKmFvuvbvvRkZAQt4KSQFkY2WYk+4kRWa/RxJ8qF3HdXXOQ9vbJWIbjuGwAWvnG6pfbH2PQ1m9h9SRyyxtNF20hiDwxIDItsqEPYUAFUZQLACZmzzw53u/Km7725NLGi0Y4WkHFmveJLFiCSoYgKpI1pDwZPffJcvE4d+Hlw8sa+uxtaJdYSY0Xq1uZXmluOCEFFWyMsirOZCPYBRRgPRBDWbVZt7v5BD+SghQALGWXyYtSIqR8BRZHLeqrDmxBs4VXFBW8ljNCgRDG4JssTnUhNlmJZ7J9ZVqtHN+JlYN/vixmlVFqDNlFksSRQVitZNeTgj0omacz33CXIC6f0t0No6Hfd0XN4VvpSRxj/d0O5lN5TFvAljk35lEUXNlYwRd8WDqn1cJJuI03UqKUBkwQ4sMrCpGR+azEjIutfwgMBnxc6jucfGWRmlI8dvCWUGwSFLDyPAPkcbCEhRRGuNjDJtoj4wbYE5SSyvZyJ9lVIBHpQWly9E5G7Dtp33UqWmD8T9RtWtdQTt/i29pUO03R2quybctGeTMUETGrOU1Auygc54k88rdk+xhlhrdS7farMXdkcKznNi+JaQhDiGVCMDwoo+qi3MiTOqGefcxjybtglJDzjGDEoUEMA5JYHhRzkcZo5xtWkli2jrC4XMKkcbBwaBALAsCGH7Aji8jUfTvb8p3Dl4jB2nQCXUB1+XYUKVyELMOzu5ZVWMk1kwbJvFVeFGqijm2yrLgctXG060m2lVYZ40DBy8EpiQZKBiMk4jJGQLGzkqgrZJ1o9hDuxmzRwI8pyYmV3w4AC4hFyxAr7xZs3VDVXdbOeefFzBuFhFlSjxL3JOFIbKQh1TI3XHcFcm0XKbhWNx2Elj4IjcGfQRc3kHWQnHR+tJuVJUMjLWSNWQDC1PiSCrDkMCQf9DphrA7zos0W4jKRqrHuN+VKTIVoZZuVjLLkY6sO1m7+Dpfpzrw3ClWNSr7VqVytA2y/BF4muMgRx6FzMSTlddc7iuDDW/FwjLdrxpzp3W6c6NGjVy5q5kkCgsxCqBZJNAAckk/A1ier9e7+7SHmOJVLMRkZCGOOSqBkrAKwBGRUS8hDyrf6z6mI4e3z+YCXPFLEhTuMb4Pi2IX2xahpRstsyTyTbdCAh7bvIGLlHVZb7fDOe4xcm1OJAF0QM2K4k5R5rtcBgNYw4zxUg5dtp61gUPRW/p6LsFoodsc0+1pHCkRsSVDE5OFtWFBatTx86tONzFJlcEKSuARTzBXIADXcVB6AIr7gDyXNedRgWleTelHYExFcFu6JCAebqfEYBiT485BTqosu3kGEkW7d2BsFpqcDxagxTJf18RwRYFjUWp37J/8A6E4hEzehP/ogc7UNOrXc9N3LlSZoAyMGUjbP/Yj+P6IJB/v+w0o6WZJw/cTbTu7WUkR0FRnAFGbuhkBB4Cii5Jotz6+wCkt+Abcxnm5RE04P6DuEs6/pkQVA4yBAWv0TaRSbePDZnNUCtJDJFG4cIAwJV1cNzyrc/qNQan+fwnYMuGSSDasMEXMUcCK9OStS9OkiYsu2lC1yu3nAVTwLiUlByPuBQc2Qfd9NOHj/AIm5CMOO7CZUJ/W0pwRVghloqDqNNvLECX2264+2SPc29c2WTuFRX+HK/dD1ohVwrSbf8TGXPL/lTqxBo5IrfdwQW4PABugNHfdlJrUkUiDIP3f9J5aqPb7gLVhZbNfitpIoza/tlF/xKK0CXstwQTR93jXIjFlla1UpKp28zcmgj8I0gLtQTGwxBJu9RTbzukjdQwFscS0sckIC88HcUw5sjGkvI8c0fe9KwYw96aA+DIksE6jj7UyvIG7IejR9j7Ss99/urcpmTA6mAehv6Bo2U/fSYKrEtTDGPdoyOr2CAkyjwezYFMTQqlIOs11/rsgJR3Ldp1UMWwkGb0Y3liBUeKEEH7vuvgKG25dEzQGKFyozADbcY2QEaKW4mUsWv8xbyeubJw88ZijczInDMoUrYNM5pa4UlpPSSCltsWsE04ryAulwHDMc7MeUA3rcjuTqbJVPL2mkAYNmvklBlyy+0nxXx5YMgI9AcE666lKzMkqAxlUU4rllGFxo2QCFJYFTZoMqg8DUXUYFVVsBJf5lHqmthYPogVdWOR6IN0gAADYJv7aPxXv455/7a55MUXr8NgdDuz3offROpllECl41rBQJTRpG9AirLAOQP8JWhSoRDHvwVfLlVN4KSquGxDHn4LpGxUL/AGxqxFDulaMiSiFa0A+5btqF8GMngi/EtkAfINVmlGRdAqBiwCfdiCKrn9m4P7fFaYuVbMKZBFZ77FtObHfyyLcuY4d4QoIdFRoDH4sDR/LpbA+Ab1UO9YSMzSPlwCyGs8WX23Hwt5UeVHHyKOjUOxC6OStw+HDJn6aUotDspY2iWEKWTMPIQ32qKsngUQCqA17zonMASbmIweMjCRbFKRYzC4YFiSVVEK3VHkAVQdc93zhiOBdnk+VerF1xZr/MdSTbpmQAsG4Axr7Ql1XHAORPHs2Tzzqc9FUeGOa9Ca/nl7aara9F3iPFJHMT2qb1XmpJ5jDKiIncMhDveJdQBkAwm6Z1BISj5f7uMwkfcdY8HJPDGmYgxoXCqQfLxysNlumbAEhgAMmJQMM+FBtfGhlVnkD7B6vmaHcHdFu7Knj/AFi2KjH+diKW1BIDWLbEGyDc3EMDdczF4Rhc6py68tKRrzpFV9I329DIqhlliPgHBWLaLja4RgkmRvGgKdeSQDjhqc7tgiRgSFcQscSXChoUFDN+c4UcFlUChkVUaT9IlcbaKSABfygrSqi0iqAGDSzk5UVsIAiKQRkaF2VkjckgpuZaFgmTeM4PCh1QxwpRBNWVBsgirO0Omq8y7BDTl0BPWbSRp1H3lXdlEoYkuInoqYNnGGEZyJKs6qakJC5HwvAWKA1JLuFQs0O3SJ04O43MirhmDxk2b5cjxPFOD6NGBUmCZSmaOEAKqtJFto0FgAOyeX6DxFC6GVZGrBvIo2x2w2YdQR+UrTsgIskS+wDl6ETAE/NkamY7r36Kv4eck36fL0MQeVQ7qdWcHUFjQKN2mFmmh27PbuxJBctIhLMxJAANkevRiTb9+zNHvZkPKRt4KeD5NyoGV3iaCiuLujvqtSzbyfNR934QpGvsWA0ZC8GixN8nkA1qTdSyMR223zA+5QgC/wDTHSnL+4C/Pl6Zu47JVUFpkXP6oI9DlafedgqO1alMJ20s065KFk3IdWx+1pEMtFaK5GqysD4GmO06OkaBR085cnMGBXtiSSGVgV5JrGqHA41Q2M6JJLnJvlJf9PN2SNMjioJY+uAOBXoasLuu4GWfeNt4zWKSrGrMB7DNJGA49AqMuPZ8qENjuFZi/EJpahPz67QdNl5tFRn71byKPECJlLuMXCszWC5ORC1XFIp4s2s3sT9yaaGRZiHiEgMaLLkVbCQUExYM+OLAZgEFgDxpm3k4ISGaHcsRYBjNhWFh5HR8Qp+KTy+B7Io9U2yptnXcw02MlTAiTzlBBORCFCSVHOK+hdDgc2nf8JcHGIfWswIvSdiA4201rcJ90Tq67mFZACpP3obyRh7U2AeD80L96v6xXQUO2O1maUGPdIqsG4bvSL3gSfTWxlAHjRk+fja60Ybi4VuuRxmC3CxDk+UzHrEeRWSnlH49p3GaL+QiqtsZFXugi/u+6RaHogH4tYenoY5J1lJ2+3zX7XHjcUZCyPQxXHEDHgcrlWGpERTLOHRnd5XWCiQB5Rs1sAcSHVXuj4oKBxI15vV7E6S7sCUMrI0lDtkYjE4H7CD3Frkfnsc6sCjnzXWERk1ygDcxWnO4tM2mqsQhoXZ9lti6vRcOBDkR6YO3mfZsMrc8+NkmSjujhLOI39iERKrCuQQJMnJH/MXEccAEHXUGxnYZbeRdrEw8VYd7g8gqoYLGK9AMwIYcLVaotu4QzJuo5NzIPuCk7lBfNMiqAh/TJB7NWBw1r29u+qpHjJLauG1X8pmh/wCtd11upERyBuZN2oJDRLMe4vv/AJXwCBw2PP8AMeF0u2Z2quyNFuUmdmERLSxMyMwZVVndfTOBX68186Y9PDy+Ozk7CLQIaUSlBzQMNMVuqouhBBFcUa31AspYpJuIpmUhhHGRG4BFFe3jIxVkJBZmqnvE4i6zae/ytOGfF8OSD1IPIkAZfefZTx9OlQnLbbiWMDj/AHoiQV8cTEPf6+JFfzE2KU0CWSYfwzNWUh3m6jPiKGchhxquBZ+QP21JEkZjCLtd+si0WWKXt45WQeHRSp+CFF0b5BqsNuuYJWBU4tt6mRAvm2aIZN/SDN644+IPLv2VrJJOYnyJHsHm/SqYbXa7vglpNzG3IeLdL6r+ohFbn4CKKryJsaWT9NjV8mg3EWIoZw7UqFF/JVkC3ZuxzZP66qdZkhHiT0NkJ8SqOG4/XtFsffq9VoxtK8fXz2jsjGT8496pK+PID1/qUc4W+604WC6M1gf8SB9Y9lbCyyNUbficebQsZUvilw3GFfqwZSbI/YpetfTsyssiRPndlXhZvuAXI4xlQFxBIZ3PzZskt8dth7P/AH6Z3P0r+3zpFt325nvbkCQk1mZVly5BC/hgqUeaC2Tf7hRU+LH6rocMXglzbAaNn1qAB5JFvsaSVUXBwMgXUnJCQeEClQwAPr59/otkI+AQKHs3zXPwOLvj4/U+9PvqLaq0jM8qpKFFoy7kuxAsWZVJsigLNVWs/rE8QV6XhXBzAa+/3v1Ro0aNItSNGjRoQjRo0aEJlHMud+4yajyI8AJA/wBpLECshVj7jyebYdJM058ZQApxqSREtDjSC3DMOBUf28fvpJs3jDfmK7rXpHCG+Pko3Hviv9da6LeoqBUl7QAHMe9jjagKAYptwW/1vV+HBuVyuLzMENbJ3MfzPonUcEitk4mnb+WkljK/2bsy4G75WSvRoHViFe3kZGi2sRsktFvD5MR/EBk7Zs/JY3xY5IFboUpkH5c+6nB+Gi3MoB/+askQPo+1HuufeuR0lFfOMSQn4w6XuARYo03cy55+fnWwWkfVeZJaXFrnEHk0+kRA9Crux6VC35iJNNIvIaPZQhL5/hlgU/8A2NH9PQYyz7ggtLJu4UF8hEyA/wATUsa/vw/7NpVtSzuFQtuW/bqbQFq5P5IZytD9GN1fHoNdx0t/CT8AwlW/P8YXZOeO2adjd8+Iq/8AXVjbU+/fusmMRnGcg7Tkn0JEA/6zymijG52rN3L38rA8OFaYA/4SoZVP641++pT1eX7m3M0MY9htpm7fsMYwqn1XLXfoVzFtut/mYHqKbc2c4nXN1I9juyUAePWIr1ROuE3MszFmkfdR5Htp25os14ZJC6IRYINVQYMGscLqc23foZVZwq+IUA1qegzMy+8azqrfR/yY8k3UUkspJcFBO5f7sFMToWxzAPx6ICAnTBm3sijxjVecqYxykcViPzFQ/wB2s3/J71RkVAAR00oasyOFDD3yXhEkuZ93XN2TfvuLZjtl/wDaDKimmAYLEp48X7jNIpN8guG54x+HFKd+6zYkOOcxU6gHyGSffyRI+0htWik20oGVB8Waz9zOrUwDH75DQLe/erCwSLGu4aQSxoDJg72AtXkJF4ZgtnkFeaBX7jx0/qbRKQm1dx7MqZBWPC5P3AJb4BIAkpeAWqtUuobaOSM/mxr3rLqvjCig/mNICRbAuAScGyYGlPqZpT8fyoDSXQ6b1JObqIqW0reeaX7LZIdtf8Ipt0XtAgO/C9yWMf1NIseDCwzRLyczrb9F3/f28Upxt0Vjj6sqCQP7Gx/ppPuN5+IH5g/C9upFzXIuQRTKDRMdkCuHbIAhOMrv0vIW2yMy4MWkLLd4kyuSt/NHi/21OGIdA2VXGuOJhZnCubeYkHXWYn6pLv8Atw7nctKpkUqrqisc1yoFkAINySxqhxohlj/rJFswGKPuTFd0kqBXIJLU4FrGPUit+ihWIUE5nkW/qmABU3GJdoGDUDVoWXIf0/Ct5cAoDYq9UdgI9xOzwt2GTkJwbkN5u0d0VGWBK4ksZLNhSIIh0J24mfCD6wBB8oA5iaGQK6gwZqbGFJJDE80kEhHCqTE8pB5dxdFshbBFUE5csLprHPNAwghWLcVQoAw9sfqxVWQnm8QENVSm+KvUu9ucoXgWSNDTPG6klsfQWUKFFMCaL/K3dkVIjFAoR9vuInsiMRsUVyKoqBJgGJIH6Fj85C4FLetVY4fEHir/AI+E+cggiml+cUVrdbBtxR3m1eUC6Ve0VS/6abuN6HN81dD0K8DxiMDaRb0R2QFjOEQ+bBN2CTdpl7NX610qBlIml3aE/wDDMTuFH6N4Mrk/P8vxXskl6u7cQ7ncH/zG2doP7BYwXPsUCK+T8GKX/EpgHkZRYaeMM9IM9R7yopYhxJNud3AyWeImbtiufzGjPBA5IxUgC1BF6Xd+MqS77jcKPISmBXhYeXlcqFUIA59e+CRpvu44f4sr72THkSMoRF54KqwVVIPAYAH99EizS8RJvinBLSSBSQf6VLKbH+IijXiwsaghXMxABX3ygDkKT615TVRr1DcBC80+4jjI9pBHxfF91gAb+PBeSPfsrt6yY267mQnlDutxFAj0QD4P8izz279DgEHXG46ZAKC9ruR5kBS++fzYZBoqCIbPuzzfur1NGksCmR1fbRk0VjWDbgtzWbfdiAfS5kfDNyApJN/yrmtY2rYBm0ZZ2gi/ryO6p7fdutrFKIxWRj28mbc8WTFFKhHAGVIeORVWr659VSFVByZJOPJ2kIDewuMoWTj2GVT5LwL052+EsgjhjRsqkP5bTE3QzVtwQHLUQZO2oX5ZsaZF9TzKJpczJNmq2I5+49B7IkYMUiqRh4hGFihV5Gl5IbddHhm4bsYAsrfnt3U22MrIx7VsTa4kH21iypVSnPFjME/I1HuowCORZssBVKcmFCieKAP+v+pZiNwS8gyOQx7ki2DGqkK5K23gQuIK0asD1pZvWJYsSCxvKrNEEir+fQNgkc6wkQF6nDeXOUGjXqrZr1odaJHBr9PWkWmV5o0a7jQ/diSoIv3XN0CR6uj/ANjoQTC40aYbLYLJRyAZicYwayqvEMbomxVg3R5urquG8c7Ki1Ay5ABsgA3jyx+PZPvnUwkGICYC62cfkreBo8hvVKLJI+RXx7Poa0rdUlQqubTbZnGCi2HK+KxiSNlGAK2FS6cChfGe2kKg5s2C5UvCuffJKkjgC+a5Ncc2G3SNsrszHtuYhiFRfYTnNaBZiaJto2WiS1UBq1kiyw8UGO8Tqgclo46b2m3dSLNwQQYox8SXki5seiRFZHF2Km/2ZtyhIi7aE1l+GEl1X3SQzdtQCf8AD+9+9R/T2PaV5URQGbtyq0sCJ5BDhIoKW3qyEBusjVK0mZpPzlRp1A4M21WQgGyKkRcpByKxZSODb3WtgAIrVeYxnEOLBQWPPlqPUDzuq6dDjWNSI9tMSb8thKDiRYxKOUb4rkA392qsh2qyc7eGKduMHmaP4v8A4m3EYXx+75I988t+ldMeQM0Mijg9xdvuHjcM9ZF45VY9zJWFuy3RPB1b2ff26ssgeOMAsWMMckRB9mUI3cLVdnNrq2POOmGGLgR5LABhYbiR8w0nIfRor0iUvLSYD/f9gQjXHEXR0CgjEX+WMlAoWCLF+Px1tXjkyb8ft9vNYLFI4o2JNkliJGWQ382a5/q0wg3TRcpu4IVo0ku2mjiJ5oKZJaX/ACp8D1Q1JturHc3C+52Jex4dsuCfgxkbjy5Fg0GFDgHT5B2f3WZ+G2rgCByzCB/rlj97lKf/ABCiGRX3Uu77RVSiuqvNmLBg7RPc5OOJprBJYCgXcT7R/sgnaSrJ7cgnUEkC3YhwDiwFGuCNLOofQe4L98boyTJXY8HBgAPkIspsTmOGEmWQABNDVvqW8iYB5d4EmXgIqwxyIxoUokydLoXbURzdatjKKj1/JKrZGIYY4+RPuA0etOpVyWfdxITwsVqLkYSTrZxIULSGyVItiffDWAK0UQvuhu/uyQyriDQFqqSUAEPLeZAKkvVgEGGKeJ2vcyybi67Zid2iDcDFTGqL3LAo/uarnV1pmhptvAYImYKwcBYwWOIdUXyDBiLHiGHyDRBeuiYgs8MAOPKAeUmp57+6j6vvCYzupAPyH/ggAnxIyBNDJqGVC1tVPOIbTzoezaLbxo/LhQXN3bt5Ob/dyx1m5un/AIjdhBJ3RRO4OHgDE4ARB9oLElWyyJWIrZphrZ6fDEklY+McG4bcMdeg0H1O5kI1h93tvwTyIYfxG0AMyIAucWIpmjJI4Unn0y5oQSS1bjVbf9OSZcXFj4+COK4/0JFeiDRsafEZmFLqjhOI+C4h1Wm/5HMflZjYzJDCpafcwnHJ27ZeM2LZwWRwFJs2TdD9NS9GSSdXcbjazM6gSAxCQqnljG/bmCcBmuhRJb3pfu1l2sYiMhlPejqORQvcAdcDHIMQGZgC4ORsM1ewWHUd600eT7TbTMDgis5dlkegAyyRJQvEtRvEWLGs4O+mlV1nsJEsg5j83h8rgGvXS+ip7v8AEorj8RCdujBTkHjJbzDIrNOGNNgfJxfIB8aa1B9QKYxW8hFcLHt4B3bW/EIXlsUPQHwOa1Z6Z00whezso0dRRkkaJGb9TcSubJ5IoD/01Gmyn3bd4tDDjkkYAkcgBhk4cPEbZkHBWqUfqdSARa/n+yR2Jhu+eMo18FT0AdUxM01UUSPKFaQ7yWQElMAIkHsVyFBYAkZED5r40LsDOXRYAAAQ0k8pnCv+0VsjMP8AMKN3+h5668kAWIbyR5GBpTgJRwakGCgsBiRiRTGvJQCdcytAvB2rnLyJ3BftWTZZ7DgfJzx+TdCzopY9/VMM0BzdbRNK7EtEcoIXavDBG4E8rqls420YCgqKYsygmwALDOW9ftqrJsjn5qkGQ8Y6fcbkoeKk5NKSCQMjHZIYNzqwu7Wc1JKGjQjCHbhgSR6NKS2HwrnEN4sAlAtc3DmGM4qNojHxSMAzysaHwKU0LJGbVySuJ0QD077ujM5hj9R7pSp38JjcVSrq0bSMEcgmxzMe6VJHxCq9vOjlgMzjye3YbSr6o+mIgndAkgkrgljJNIv2tcamkjCuATzSrjj6vTbDYGJC7D8PlRlmY5TyE0KX2VW8VUGz8BQaOomjR3IGe3ijKvI55klc2EVrBa+bUWWBMZAXwJVzA4V177srsHinYTx8M0beLHlrc2HivYGqw8nR1mzAmDyWVMcihzHGHbEZRkCOgcu1GG+w+gWCopunKklIocq7eJPLEDLlSGCxxisrJDeVORyv1PrHSIzC0hUwWojjRWCyyksWCO5s/mOSMb/mJYk8Ij3v0JIZbR1/FOPJjZEKABRITdmVyp5o8s9VjlrPiYB0C7HCf1VkHO6BWmkwNtPXaSYWQ/EGbDAEFrRnKqHcDHL5BLuz1iCODRJBJ0o3cSkEjFcPHFSGtr95WLU29EZUFUH3lrQNBjNKaKPl2Y3cFnUYrlJit4mOJTwo8O58Ygail6QwifEZO8vZCoQLWMoShskE32SKs8myaOszmkrtYWM1hEUFPe/Kg+mip9CjVM5ZYSyxJGT43980ZDEMa8oyyj4II/W9QGK40BS3wZcAlORZmWS+b4Yc0LQAA/I0XRNoY4t0LZkA2hQm+FlnjmC/oDUlkD5s6oA33EXIecreyuTrm2QYcduNUjkN2cgBVG1nJAHeqUY+Z7zsRrplB8vm/cXSva7OROVQEhbJdckon4BXgqFky90Ef1idcb/eOJ5DIiZnwkUixYoHn2Da3YPvTra7dszIgRYnheRo34PGDOq2CWKnGZAcvEKTZsasHpcjRwp4OHRVUOCbkZe5ECePuSwrAGqETcJkIyEiiY8S1r5fH37EdJsUj3mxClza0U9BSxixMYCScLiw+wtjyx/xZBr9MdKWdqi4byKAuMwQqqw8owrmjmACCACea5mTYHdvEUDwyLGidtP4hB8AVb3hRXmT0hAthjey6F0wwJ2fGaOS2eNlI/NVsmRSxtXClGAa8u3Yx5cW4eFLp0WDjeP+Hg5Z8W232PrBrUVXHSOkxkEdjOVCc2W03ILiiz9w1KHAa24slgE91Im3WFiYyJKBMi/wN1Hz97Y0JEBNW4oXeZF6vb/YtLGHjyn7TFlDEruI2xIKE8ZAhuQSpAo2/iNWNu3eiDV+LiB9N4TxOtqQDQ81sjnBhR5awNbQ3Tvv18l5h+OT4yZBoRPty5fL/wBtVm+6asjKxbty+lO624f+yiVSBRbgEkn1jXzagd1LLhuoXT2I5ROpsmmAktirAHkqKII9jXm13WEnZjlXtlQEgmWsf5TEeM1H2hXIZeStMa1DumgVsQk21nQEA7fKVUsCxhHeKNwaZELUDwRYKCvffojxO8BqIpS3lSm9Hxodz8YdsD2dyix/8ubbGIXYvAkxJlVkIKvkn5IZbmV9xBckG3kgdQ9jcE2tZBhnEq/oRZH99VOk9R3e4y7UkeKkq5lAMgfENSiOgByB+YuQN2vGOqEv08scvc3O1Ewcgl0dPGQn7rAiPlwDwKZVqy7ETJilu+qUsZn/AOQjMK0In2yV1uSo4ogVVRsIWV2IWdo9v5CgRiopGJtgGsKaBAb0W0GzkhC9nbSq6kWTJCAy3ypCtiB7IAFA+qs37JtoCPKPexjg5XMaIIII8m5v5rUHTt0HSjLvpZEJV8FcXj/NyoAyFHG7GVc1eoAANT9PwpfiOxGyG01kO+zo62HKqZd2bdw0EijjkHtnd3X9mRVTFweDUniw+a1ner7szbeSEvLutwSYioAWFWzCAvhSj2HC2xHo3idEYDrMYo2dBJZknkYIA6hjcZJDlmawQrKxewG9HQfTnQykaNLYN5iK7WMt6vgZMq0t8AEHEDU1xKKP+PhRn2IIGs33J2m1h53eidHECn1mwANegFulHqwMm5oWSeAKUMtGjWoAAQFwcTEdiOLnXKNGjRqUij3G3WRSrqrqfasAQf7g8HWO6j9ICILhEXCMgDwu0cqxhuVIBAalLNkpBLHlfZO10aR+GH3Wrh+LxOHPhNNq/ZYKbqRWMVJugHCCORRLS90qAzIyn0GBoMwYivCwNMdlBA0aiLb7mVAKAaRghC8YsHkx4qihH6gj2NON39OxSBluSNXBDqjlVbK7seubNkVdm70nfYFJS08k4e/4kUQAcVS2Y0ysDimuua4OqMpaarqDHw8VsMJBvFa+QifWmgqY76Js5C8skUe32q5lAMMioTxIKIUUFmBYuGNgICPEEc9cwH5J3E0s7kLijkOgIsuEiqjjwCwxyZb4JOlfTRwVLS7zF2BjaOZWazlZPEZLKQ2DrRDC2ANm4eq4TxAQDZII5K72KRrk0duBHktj1TFLyrLnSgjL3/Ctdhu+NIrFtDQUqfER5K/F0AtXaT8Ag9GNz3OOOUA7QJ/qbM1Q4NYrxtH/ABLNti0xTgPKM0zaw1vanFLqlLUWcBQVILbc9vtd7c7hZYqsCwkLcXQAJLg19rF7593rnoqTNCihW24Pk7sFztjkQqcgckglq4HC8+LloJjv8BZ24zw0uJB0rMc7+J3TSaKtvd0+2cSTIm4kJqLGTztyEBSJlAQWygnMnn2b1xsdwIFDTxzGYZFRiSmbG2wxuySxJkr0T6HGrG/jRZI4YQskxkDygt5N21LKZW9+LtGwHul8QQK0w8dv5yM0sz8Cl8j84oo+1b/9ix+dSAZv390rsRuQDLfaQSOlcov19Yzu761Es0btNHJKoZ8WkCKsjKUVAGooKL5ZC6UE80C5E6rFUMiySzknuggrYxR5OLWo1Apb/lVbs3rzpb/mbmebFXQhCQeFjWJJsb+aaVrbi/2Faq9R6XGYdxu5YYmkaMsoeJWKqieIaxZf2T88hecQTAkAlM44bnNaQREbGSagRSgmewo+mdPSVIYigxLfiJARdAGol5+aVFy4tYiK8jVTddAj/GxJEMBGJbrkXuIpS7N82pMIq7qRfitNek/S8SRBmVkYizjI8YVReKkIVHAPJoWxZqBY6V7fpUYMUpWQl03Ev8aUMRkhQE5exHivz9o90NKW0EgafZXMxxnfke6PELUkh1b7SOkKJfp0nZblkxqUrIDyMhDuHky+fuiCV/pde9V4+jE47kDn/aL01/8AAnk7LAj924r2ASdPIfp6JdkD+YT2b/jSgfZfrOv9NUNp0WNtpMBmGjJZT3patkTcg1lQK9wC/wBUy+eFOHamn7q5nFzmhx+etNCA067AD7JfL9LdiXaiVuC7JfP3AvFCwF/dg0HjyajY8BWJY7D6TvKDcSsSIUVMVUAolEgWKcJJ8MDiMOeTdvr3RYfwhmVZCUCzIGllY+BD0BnwxW1scjLVne/Tm3kiWSOCFnWpFtFYyccqzG8iykiyT5ENyRqRhQbe6rdxxewEvIkkTlFCDI1peOiV9NnhiWSNpdtt54ZWEZ7qi1sHFubCGimHJRVUclQ2rG/6pDMBNEGbdRU6iNWeyAwxZkBVkILi7Ps1R41YZAZ4ZNvQuFqUeKkQsqmNgPX8Wh/Q0Y+CylkVEwEsRwlTjyHIrkxyD9P/AEsEHnlw0xHf8rPiYrQ4YhBrzsbEEROUkH3jmpXfvuTnDA8E+IId5I1BU8rniXLxk3XHu+VsnVUwyDfebLtWmGWUa5ZFAiY5saYG14ZOKoUSGdn0bapJH2JAqzbclBifKNfaYPQJ/KKAtxdEMPY1F17NEUzKsyI4bMKKxNo4lQ+PMTv5fbZ+1aFwRTMUzMQDEOE0ATI3obQSSCLHpZQ77opZcd0JtwPayRk0r194jHKMttVFh/awom+nISdurbeTAKWUxFbjyRirAf8AEQEgkWbFgsCbBYRbd0UNt3EsRAIRmJBB+Y5LJF3flkDwAVHOkDb/AG43O47oeCWlfxanHjicmjYjik+84jIfqdSQGkHv1Ssc/GY5grFaCeXyaXqRQaKx1SOp0ln2t5ARs6FXIJsoY28ZAbJT7V+8c0ovrdfhmRkO6l26kUBI5Ufvj3xyR7sXiSDxxqpuZ5pYw0MhaPuIFMrRyeWa449o3kGq82FA1RPqz1BZlfGVo92zcpGJXh4PwY0R7X+XN3x5o6Wb9/RWhp8IJqNAdv8AaRI6hc7Hre4eFWSWGVgvmewcFZeGylEqpiCGIKgnEA0bF0dtnuHlt1myYWkERaIsEW2DO5hIvx8gSf0U+mnTfo7FEEi7ZGUAlotuvcLj23cYcWbbxRSOADQ50m326xqFUUB/78kn5JJ5JPJJvTNw3OjMqsXi8HBLvgwZ5ARXpXy9Us6T0ARgPKTNMWLlmNgM39I4UEDxyCg+/V1pvo0a0AACAuRiYrsR2Zx75bI0aNGpVaNGjRoQjRo0aEI0aNGhCpbvpuT5o7xOQFLLibUEkAhgRwWav8x0s3vRZgyyCaWUgFSoESMVYqfFgoo5Kp5Pq+f10GjSFgK0YfEPZaD1A+t/dZCfo8LpIF2u4MsqkGQgK5sEcuSB6Po8GhYOrHTdnuJo8hOYQeMDchDKaa2tWUAgrgG4qyxsjWn1R3PRopGLFSGPtlZkLUKGRQgtQHF3XxpPhRb8LUOOLhDvI/NHkabdISEySQbmGLCKUqkhVY3KOSxFuyvlQ4IyZzZs3dLq5t9+YspJ4Zu7Xm2KlEUc0rBqCD3fz7P7X36IiqOyFhZWLKVUVkRicwKyBHB5s0DYIBHsXTnZg08gkxNqqpgljkMQWYlgfVmhQIAIvUBjgpdxGE8V2rcONSeYgz6rP9G6kjhXlEix5NKimJ2DNLI0ge1BXFLoE+yC1ClJPqv6hgliMKbiGmHkRKvJbxReD6LkFj6Cob4bTmKKaIvGiAqzs6yFhS9w5tmthiQxegBRGAJHkR71LpuO0mRAzyFWYH27SAWGv+qwtEVVLVUKjK7KR9lcMbC+O3EI1p4hFTc0p+eSk61PcOCHymIjQj/H7YfBxTN6+Qh50t+oG7dYD+HtpuPgAiNR/wChH+mvdr0LbzymX8NEI1BVcoFUuzUS5BUGh9osXeR9UWo/UXQYBNBGkEA7toQIkBIziLVxwRF3Wscij+2h5cQSjh24TcRrJOpNBtWa6D0MrUfgx2u1ZrDC/mqxv+9aTfRsxeORj7LR+v8A6Xb6v/8Ahra//Dbf/wDCn/8ANIvpP6fgYbgPt4WC7mRELQqfCMKgokc/abPy2V83qTOYUVOH8I4OJLjpoN+qY7fjZSxH3CskdfNIDgT+5jMb8f1fHoR9L6tFtz2ZZY4wUWSPORVoSDlfI+g4Yj9mAApdVevdDgiJYbaEq8bJQhQ1JVxkccE2wv5OA9kabr0JUiRYgkUiUVKKFBbjIGgLV8aP7UfYBEAOnorHnByS4mHmdoO+tj7FJeqdYgTcwSxyrJGZWaXC5KYbeVA1oCB4/cCfSAgcMdMN11E5d2KHcZ1yO34yKPQPPB/Rvi/kWNWMnnlhuN4hEzOxaqLdt4wq0eR+YxyH9A48uJTs5If4GDIf+G7FQn+RgrUv+DH54IAoyAaqH4mH4RFQ2KupEmhgD+NtUe3keeafDb4srqwaSRUeNyigkFRIwLKsZxqiLv3R666u7EWMjIUbAXGgL5lgMXyNEEkcogJPNIOC5j6ChFyW0pYs0iko1tXAKmwoAUBSTwi3ZF6m23SVRgxaSUj7e4+WNiiQPQJHF+6sfJuPhkiEHi8Nrg5oFIpE22JNPQdCs9PtNiwo7jFySSrutsWN+cLimY+xkl2QR8HVro+0nQs6RwBWpU8WhCotkERgP7Znaiyn+18aWtGnGHWVQ7jSW5akczP0ASb/AMNpI/c3IhncCh+QoX595FmJon2xH6AaY7PYRwgiKNIwTZCIFBP6mgNWNGnDQLLM/HxHiHGm2npZGjRo0ypRo0aNCEaNGjQhGjRo0IRo0aNCEaNGjQhGjRo0IRo0aNCEaNGjQhGjRo0IRo0aNCEaNGjQhGjRo0IRo0aNCEaNGjQhGjRo0IRo0aNCEaNGjQhGjRo0IRo0aNCF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9942" name="AutoShape 6" descr="data:image/jpeg;base64,/9j/4AAQSkZJRgABAQAAAQABAAD/2wCEAAkGBhQRERUTExQTERMWGBwaFxgYFBsaGBkbFhgZGCAbGh8dISYhHh0jGxgZIC8gJCopLiwsGB8xNTAqNScrLCkBCQoKDgwOGg8PGiokHyQpKy8sLTApKSwpLykvKiwqLywsLDIxLy0qLCotLDAsMS80MCotLDAsMC8wLDAtLS0sKv/AABEIAKQBDAMBIgACEQEDEQH/xAAbAAACAwEBAQAAAAAAAAAAAAAABQMEBgIBB//EAD8QAAICAQMEAQIEBAMGBAcBAAECAxESAAQhBRMiMUEGMhQjUWEzQlJxYnKBFSRDU4KRFmOxwVRzdIOTotEH/8QAGgEAAgMBAQAAAAAAAAAAAAAAAAIBAwQFBv/EADURAAEDAgQEBAUDBAMBAAAAAAEAAhEhMQMSQVEEYXHwIoGRoRMyscHRQuHxBRRiciOCsjP/2gAMAwEAAhEDEQA/APuOjRo0IRo0aNCEaNGjQhGjRo0IRo0aNCEaNGjQhGjRo0IRo0aNCEu6puGWXbBSQHmKsP1A287Uf+pVP+mmOkn1JMyPtWSNpWE5pFKgm9tuBwWIHA55Pxrr6b+pBvBIVikjWN8MmKMjkfd22RmDBT4kjiwRzR0xsE7rDp9ynOjRo0qRGjRo0IRo0aNCEaNGjQhGjRo0IRo0aNCEaNGjQhGjRo0IRo0aNCEaNGjQhGjRo0IRo0aNCEaNGqG869BExV5Y1cUMMgXtqoBB5EmxwB86gkC6djHPMNBJ5K/o0kH1UjP20jlZz9oZe1lXvDulcq/w3qP/AGtupULxRRogYiyxkcheCQgCA83/AMTkAkZWLX4jdFf/AGmL+oR1IHtdP9Gs3ut1uWSPtzwXK4RSNswIokveUpAKqj8Ee1rgnUzbJxKEknnOf2MrBRaiypAFXXII9gNx4kmM/JN/agCrhrSDNOoHYKfaNZPqPTT3Xp53ECI5UzODIrs4ZfEqOFRiv+IizVgtouhQMoYd0ggEHvzcg/8AXoDidEPwMNgBLjXl577FUvrXpbblIYUmEBeassC2SiGYsgxdGXJAyllYEAmjpn0XZSQxiORoCqgLGIoGiVVUVVGST9qqq1kOj7JZE2ncMrP+IdXJml9Nt55Uo5f8to+Rz7B+dMOv9PWN4whmVVp5anl4QSxKb8/twMtj/D+2ozENz797K3+yYMY4Wcz/AKiPrYxTqtfo0k33TY4Y2dWnWh6WZyWPoL5FuSSAKF8/Oq216bIJVjk3G4J7IYnMC3DU1cehY4Hqx+upLiDEKlvDsc0uDqcxXnutJo0jhSYuwinLotgtLGrKCD9q4YMzCjbFqB4om8YYOq7gRLK7QMcihiEUikurMjKrBpCaZWNhDYW+ByDPyR/ak2cNN9baclotGki9flTATbWSNnJAwdJBYBahRDE4gn7R6b9NSD6q2wfB5FgkAspL+WQP+qhz+x/99TnbulPC4ujZ6QfpKb6NcRShgGUhlIBBBsEHkEH5Gu9Os1kaNGjQhGjRo0IRo0aNCEaNGjQhGjRo0IRo0aNCEaNLd71xUftIrzS8WkYsqGui7GlQcE+RF1xes8/UtzIzmZY0iVggiE7qxYLk1NGjtJWVUuNYNa8HVbsQBbMHg8TEE29JPQa/TmtF1D6ghhNM2T2B20BeTnkeK2fXPOqe6327cXFCsKDljK47pHN9tVtQ1UQXarNEVpFuYEaWPHpyw0HoPDEbPgLxQksAGJxtbI9gAnUsmzhMbpJupYy6Mpjp48sgRSrKXdzz6UtZP7gaqL3Gf4+q6DOFwmBpFTzGblZpj1lSQvDNEp3/AHKkogytjDR81FoQmWIU81yOOdcCo5ok2aO6IrukZUiK7UeJbHEYs3mMh53TXWjpAlEYli28LEouU3axksgZcFspufflH6/mPGvP9lgyRNHKWBzQpZjQPSv2iE8o+EPA9cEhgKZKwOytPha5wJpWl22P6dNrglWd79RmTKFo4kPohw84DLTEYRpixBrjMFbViPQK/pe43SwoVkftYim7axon+ZnErsvvzrg1YAJK6aExSAQPGYWXlU5UDHi42WhXseNGjyADqr0PedtTBIDikjRq5IINm0V+BTMjKR8NkvORxDlpJklZm4rG4ZazD1BIMERWomT7nzqkvWOkbtGhkM4Z2lFqkdEflSW1qVzZYwwHgpagPVDTNvpGOaK/xG5kLC1cTsBYplal8bDAG6+P21113/dowbJhV0dD/NH22DmMH9HRWjWyOXCEkMKYxfkTKg/hS3gPhHAZiB+zKCQPQwb9eAMbJBQ/icX4bXMMETEACQKxTabcjeizfSPpjbTyv3Yu4e2hpzZDh5kk8vbUygEkn4s6s9J+idkwdG28ZeORkP3erzTm+T2njs/remo2/b3+XxNEf9HjKAk8/wAydsf/AGx+up4/DduPiSNW/QZRkqf7kqy2fdKv7UNw2i4F0uLxmM6cmI4AtBEE6UI+vWFj+jfT8L9lGhiYFkdvBf4b7OWPG6u+5EW/uQbu6m6t9H7QSlUgQKOwrfdwZtwqcc+8MufjjU/R5is8KfoyxN/eKPfqSP2LR8X8HTHqHlJM3wJ9nH/qssUl/wBqmUf3B/a1ySwZgNY6V+6v/ueIbxThnIHhip3aK+pVVvorZncKiwIoRC7EX9zHFPZI48zRHPj7rVbf/TSjcxwwvMhKEipCAqFx3CFFKtBVAxHLut2LI0nRfPuzf8xyF/yRExrR+Q2LSA/+b80CaXTd93NxNOTUQiXG/hMnIb/qpm/y4ejY0xYylLn2VTeK4gF0uJytipnxH9yesKpu+hybaP8AJ3Mlk+KMpYtI1njFlsk2zWD6JPzqp0zablDJK0jOM5BlGsK44MUkOEgpQzxlrVjlwSAdaLbOKbdTEIClgMf4Uf3Gz/UeC1ccAc42afR+ns0CNuPBQuTJYpmPm8kvwcnJbH0Pn2QDIJEKBxLgx2eDUAnKK3kDePT2SXrHWZZIW7jRoloyB45NuXohwcizjhgPAFWOJPABDOYOprGGhXaHgHJIe2ykkD9CKyBBtwpIrjXnVd025aGJAVieQEyeQkqIGW0WgQuSovcb5cUDYOg9OiB7e1RkZfEsjvHEuPBsjxdvg0CSeCRRIgAzIKZzsM4Ya5sXMaCwkwQBY6T0oEn6btYzNIiyx7I/xFES4SUbyBMgXJRizcx8ZcEAc3Nx12aFso5fxcXGWW3ZSBdBlkQBGUkjkBuKIDXqN9ue48u4aPdKpENOMM2UFj21Fo9MWARgTanyBWjz1aO45Bt422wXHIM+IAZhRWGmBF3/AEAm+SbpKgU7+y0HLiYgzVBgViNJqRm+8p/B9Qirmim2w/WVRiP7spIA/c16/tptrKb07iCu/u1kVuAqCPbyEivsyyz5IsBl/wCq60s6LNFGjrE+8jcOUjBRqqsk/LcBSQDRUHJscj7sW/FIMFYTwLcRmdh9JI9wCI6GVvtGs5svqvElN0hhYHh8GCYkkB399oGq8mIsHnWhilDAMpDKRYINgg8gg/I1c1wdZc/GwMTBPiHnoehXWjRo0yoRo0aNCEaNGod1u1iXJzQ9eiSSfgAWSf2GhSASYCkkkCgsxCqBZJNAAckk/A1k+odflkYmPNdqDQeMDOUg84M3iFux4gscSRwbFKbqrbmdJ8oY9srEI00lRh1NhgoZRI/DcZeNKeKt/ehRwiNGO5mkYKVJRBJRHDBXRGK2Rl7DMCpa71ldiZjAsu5g8GMBud4l20Exfaa08trFRdN6U0kKEbPISLm0kjRSyEtz4iVio8cfM8sFFqOCLPTthBDI6yRbmKQcpJcjPg1NVxkghZCwoChS37BMvT9xHEXQ7qeEAlkaQYqUYgn+KmNhmIPzyp/moc7/AHjs6fhd3HuZgHNYxuwQL5Y9tkBN40rXbBeVAY6QBoAOvktTn4r3OaTDTNfGOdSZEactl51XelcH22470kVsyS0RHGRi7y0BIMQwNHng0DVaaLtnQs24iO5yBXNDkMW4I7TUEBBqgX4uz6uKHbgxDLaxzxk5B43yYtVGQ5hXElf0lmFVfAuns9wu3qMyzbUD+GZlJiI5IVs+FPxQdbA4r0HsZPfqsx8bcrRUdJjq2tNo1rZT9H4kki282IHmkbLaBGP2lDi6YtdAYgq0ZGXI1J1pS4tkbb7lSpjdSCrlWyEYkqqY2oDgcv8Aabo+dT27zRrIUj3BUExTQsQbYesbJCHhSUkJ+ePibZ70upUH8SCvnBLiu4QHghgeGH7MBdkhmBA1P+PffRITUYouL29zrOocBtRSxbtZURdwqsr0Y5ADiSfR9XFLZ4F+yArXwI44+xOyTsrxbkBVJWspACuMnsFnjCC/EHt0FB90oZxE5ij84HFHbyjEoWNYLkPtayFDeGVqGFgCTdQl4nSMPIq/8JlGcLDkUDXcj+5StkMLUEixomevfqo+HlMWafat/wDEzE6HQ2TUjD/d5fzI5AVRjyT4kmN/1OIYhvkAg8i2RJ1+MbVotxYeINyosXt38aN0JFKpwxGTY1YZbyH1N9cWnaiYtH8o5LMCGFgllOSeJxunBIbilGlkoaNiV5KgEEkdxkxKuJQ47guJ7JHAWqWuVzv4gTDV2OG/ozsgdjUJMjSo15TNb2lavqX1mJO0Qjjcwyqq8WHMkJJx+KLUpo8oxKny4nb/AP0GJp4WIxCSSI58eY5VJjI8vbVHkT9pBBxvWH6lEcdwMZJMXRfJySpAVVJGNMQAyEg0S6kUKvzcIJJKjChpMME7rhlclkAYWaERBUA48BD6JBp+O+e+9F0h/S+GLRINiL2kCfLxEgaXstDs/rCNZoJGoW88khy4BH4vAcZHy79f9vemu8+rIijeYzk3AZgrK3Kh0ixo3w+2gZiePL9DWspsVFCSOSU9td40bljl4xKw4PAsu1gAXkdKhvkkeFSU7car4yJf8OMEra1avIXoZDlrJHvR/cOgN2p9/ukZwGBjYr3NBBbf3NB6enKv0/rfWGjhjg2wEyoGXcKlF1iiVlkwyIAdTjw3vIVd6PpjfDqDySIP9zcoyH+ZliChY29gLmHfE80wvhq18vg25juXHhBkcXZQRNaqh4yogk8HyQGqu9aH6c+qHg26xCX8sAGVyOI1YqqxoVGbSFQBeXiMqHhYsZxAPzBc9/8ARcTDY52E+ZOorU+dYDSLVNKmFvuvbvvRkZAQt4KSQFkY2WYk+4kRWa/RxJ8qF3HdXXOQ9vbJWIbjuGwAWvnG6pfbH2PQ1m9h9SRyyxtNF20hiDwxIDItsqEPYUAFUZQLACZmzzw53u/Km7725NLGi0Y4WkHFmveJLFiCSoYgKpI1pDwZPffJcvE4d+Hlw8sa+uxtaJdYSY0Xq1uZXmluOCEFFWyMsirOZCPYBRRgPRBDWbVZt7v5BD+SghQALGWXyYtSIqR8BRZHLeqrDmxBs4VXFBW8ljNCgRDG4JssTnUhNlmJZ7J9ZVqtHN+JlYN/vixmlVFqDNlFksSRQVitZNeTgj0omacz33CXIC6f0t0No6Hfd0XN4VvpSRxj/d0O5lN5TFvAljk35lEUXNlYwRd8WDqn1cJJuI03UqKUBkwQ4sMrCpGR+azEjIutfwgMBnxc6jucfGWRmlI8dvCWUGwSFLDyPAPkcbCEhRRGuNjDJtoj4wbYE5SSyvZyJ9lVIBHpQWly9E5G7Dtp33UqWmD8T9RtWtdQTt/i29pUO03R2quybctGeTMUETGrOU1Auygc54k88rdk+xhlhrdS7farMXdkcKznNi+JaQhDiGVCMDwoo+qi3MiTOqGefcxjybtglJDzjGDEoUEMA5JYHhRzkcZo5xtWkli2jrC4XMKkcbBwaBALAsCGH7Aji8jUfTvb8p3Dl4jB2nQCXUB1+XYUKVyELMOzu5ZVWMk1kwbJvFVeFGqijm2yrLgctXG060m2lVYZ40DBy8EpiQZKBiMk4jJGQLGzkqgrZJ1o9hDuxmzRwI8pyYmV3w4AC4hFyxAr7xZs3VDVXdbOeefFzBuFhFlSjxL3JOFIbKQh1TI3XHcFcm0XKbhWNx2Elj4IjcGfQRc3kHWQnHR+tJuVJUMjLWSNWQDC1PiSCrDkMCQf9DphrA7zos0W4jKRqrHuN+VKTIVoZZuVjLLkY6sO1m7+Dpfpzrw3ClWNSr7VqVytA2y/BF4muMgRx6FzMSTlddc7iuDDW/FwjLdrxpzp3W6c6NGjVy5q5kkCgsxCqBZJNAAckk/A1ier9e7+7SHmOJVLMRkZCGOOSqBkrAKwBGRUS8hDyrf6z6mI4e3z+YCXPFLEhTuMb4Pi2IX2xahpRstsyTyTbdCAh7bvIGLlHVZb7fDOe4xcm1OJAF0QM2K4k5R5rtcBgNYw4zxUg5dtp61gUPRW/p6LsFoodsc0+1pHCkRsSVDE5OFtWFBatTx86tONzFJlcEKSuARTzBXIADXcVB6AIr7gDyXNedRgWleTelHYExFcFu6JCAebqfEYBiT485BTqosu3kGEkW7d2BsFpqcDxagxTJf18RwRYFjUWp37J/8A6E4hEzehP/ogc7UNOrXc9N3LlSZoAyMGUjbP/Yj+P6IJB/v+w0o6WZJw/cTbTu7WUkR0FRnAFGbuhkBB4Cii5Jotz6+wCkt+Abcxnm5RE04P6DuEs6/pkQVA4yBAWv0TaRSbePDZnNUCtJDJFG4cIAwJV1cNzyrc/qNQan+fwnYMuGSSDasMEXMUcCK9OStS9OkiYsu2lC1yu3nAVTwLiUlByPuBQc2Qfd9NOHj/AIm5CMOO7CZUJ/W0pwRVghloqDqNNvLECX2264+2SPc29c2WTuFRX+HK/dD1ohVwrSbf8TGXPL/lTqxBo5IrfdwQW4PABugNHfdlJrUkUiDIP3f9J5aqPb7gLVhZbNfitpIoza/tlF/xKK0CXstwQTR93jXIjFlla1UpKp28zcmgj8I0gLtQTGwxBJu9RTbzukjdQwFscS0sckIC88HcUw5sjGkvI8c0fe9KwYw96aA+DIksE6jj7UyvIG7IejR9j7Ss99/urcpmTA6mAehv6Bo2U/fSYKrEtTDGPdoyOr2CAkyjwezYFMTQqlIOs11/rsgJR3Ldp1UMWwkGb0Y3liBUeKEEH7vuvgKG25dEzQGKFyozADbcY2QEaKW4mUsWv8xbyeubJw88ZijczInDMoUrYNM5pa4UlpPSSCltsWsE04ryAulwHDMc7MeUA3rcjuTqbJVPL2mkAYNmvklBlyy+0nxXx5YMgI9AcE666lKzMkqAxlUU4rllGFxo2QCFJYFTZoMqg8DUXUYFVVsBJf5lHqmthYPogVdWOR6IN0gAADYJv7aPxXv455/7a55MUXr8NgdDuz3offROpllECl41rBQJTRpG9AirLAOQP8JWhSoRDHvwVfLlVN4KSquGxDHn4LpGxUL/AGxqxFDulaMiSiFa0A+5btqF8GMngi/EtkAfINVmlGRdAqBiwCfdiCKrn9m4P7fFaYuVbMKZBFZ77FtObHfyyLcuY4d4QoIdFRoDH4sDR/LpbA+Ab1UO9YSMzSPlwCyGs8WX23Hwt5UeVHHyKOjUOxC6OStw+HDJn6aUotDspY2iWEKWTMPIQ32qKsngUQCqA17zonMASbmIweMjCRbFKRYzC4YFiSVVEK3VHkAVQdc93zhiOBdnk+VerF1xZr/MdSTbpmQAsG4Axr7Ql1XHAORPHs2Tzzqc9FUeGOa9Ca/nl7aara9F3iPFJHMT2qb1XmpJ5jDKiIncMhDveJdQBkAwm6Z1BISj5f7uMwkfcdY8HJPDGmYgxoXCqQfLxysNlumbAEhgAMmJQMM+FBtfGhlVnkD7B6vmaHcHdFu7Knj/AFi2KjH+diKW1BIDWLbEGyDc3EMDdczF4Rhc6py68tKRrzpFV9I329DIqhlliPgHBWLaLja4RgkmRvGgKdeSQDjhqc7tgiRgSFcQscSXChoUFDN+c4UcFlUChkVUaT9IlcbaKSABfygrSqi0iqAGDSzk5UVsIAiKQRkaF2VkjckgpuZaFgmTeM4PCh1QxwpRBNWVBsgirO0Omq8y7BDTl0BPWbSRp1H3lXdlEoYkuInoqYNnGGEZyJKs6qakJC5HwvAWKA1JLuFQs0O3SJ04O43MirhmDxk2b5cjxPFOD6NGBUmCZSmaOEAKqtJFto0FgAOyeX6DxFC6GVZGrBvIo2x2w2YdQR+UrTsgIskS+wDl6ETAE/NkamY7r36Kv4eck36fL0MQeVQ7qdWcHUFjQKN2mFmmh27PbuxJBctIhLMxJAANkevRiTb9+zNHvZkPKRt4KeD5NyoGV3iaCiuLujvqtSzbyfNR934QpGvsWA0ZC8GixN8nkA1qTdSyMR223zA+5QgC/wDTHSnL+4C/Pl6Zu47JVUFpkXP6oI9DlafedgqO1alMJ20s065KFk3IdWx+1pEMtFaK5GqysD4GmO06OkaBR085cnMGBXtiSSGVgV5JrGqHA41Q2M6JJLnJvlJf9PN2SNMjioJY+uAOBXoasLuu4GWfeNt4zWKSrGrMB7DNJGA49AqMuPZ8qENjuFZi/EJpahPz67QdNl5tFRn71byKPECJlLuMXCszWC5ORC1XFIp4s2s3sT9yaaGRZiHiEgMaLLkVbCQUExYM+OLAZgEFgDxpm3k4ISGaHcsRYBjNhWFh5HR8Qp+KTy+B7Io9U2yptnXcw02MlTAiTzlBBORCFCSVHOK+hdDgc2nf8JcHGIfWswIvSdiA4201rcJ90Tq67mFZACpP3obyRh7U2AeD80L96v6xXQUO2O1maUGPdIqsG4bvSL3gSfTWxlAHjRk+fja60Ybi4VuuRxmC3CxDk+UzHrEeRWSnlH49p3GaL+QiqtsZFXugi/u+6RaHogH4tYenoY5J1lJ2+3zX7XHjcUZCyPQxXHEDHgcrlWGpERTLOHRnd5XWCiQB5Rs1sAcSHVXuj4oKBxI15vV7E6S7sCUMrI0lDtkYjE4H7CD3Frkfnsc6sCjnzXWERk1ygDcxWnO4tM2mqsQhoXZ9lti6vRcOBDkR6YO3mfZsMrc8+NkmSjujhLOI39iERKrCuQQJMnJH/MXEccAEHXUGxnYZbeRdrEw8VYd7g8gqoYLGK9AMwIYcLVaotu4QzJuo5NzIPuCk7lBfNMiqAh/TJB7NWBw1r29u+qpHjJLauG1X8pmh/wCtd11upERyBuZN2oJDRLMe4vv/AJXwCBw2PP8AMeF0u2Z2quyNFuUmdmERLSxMyMwZVVndfTOBX68186Y9PDy+Ozk7CLQIaUSlBzQMNMVuqouhBBFcUa31AspYpJuIpmUhhHGRG4BFFe3jIxVkJBZmqnvE4i6zae/ytOGfF8OSD1IPIkAZfefZTx9OlQnLbbiWMDj/AHoiQV8cTEPf6+JFfzE2KU0CWSYfwzNWUh3m6jPiKGchhxquBZ+QP21JEkZjCLtd+si0WWKXt45WQeHRSp+CFF0b5BqsNuuYJWBU4tt6mRAvm2aIZN/SDN644+IPLv2VrJJOYnyJHsHm/SqYbXa7vglpNzG3IeLdL6r+ohFbn4CKKryJsaWT9NjV8mg3EWIoZw7UqFF/JVkC3ZuxzZP66qdZkhHiT0NkJ8SqOG4/XtFsffq9VoxtK8fXz2jsjGT8496pK+PID1/qUc4W+604WC6M1gf8SB9Y9lbCyyNUbficebQsZUvilw3GFfqwZSbI/YpetfTsyssiRPndlXhZvuAXI4xlQFxBIZ3PzZskt8dth7P/AH6Z3P0r+3zpFt325nvbkCQk1mZVly5BC/hgqUeaC2Tf7hRU+LH6rocMXglzbAaNn1qAB5JFvsaSVUXBwMgXUnJCQeEClQwAPr59/otkI+AQKHs3zXPwOLvj4/U+9PvqLaq0jM8qpKFFoy7kuxAsWZVJsigLNVWs/rE8QV6XhXBzAa+/3v1Ro0aNItSNGjRoQjRo0aEJlHMud+4yajyI8AJA/wBpLECshVj7jyebYdJM058ZQApxqSREtDjSC3DMOBUf28fvpJs3jDfmK7rXpHCG+Pko3Hviv9da6LeoqBUl7QAHMe9jjagKAYptwW/1vV+HBuVyuLzMENbJ3MfzPonUcEitk4mnb+WkljK/2bsy4G75WSvRoHViFe3kZGi2sRsktFvD5MR/EBk7Zs/JY3xY5IFboUpkH5c+6nB+Gi3MoB/+askQPo+1HuufeuR0lFfOMSQn4w6XuARYo03cy55+fnWwWkfVeZJaXFrnEHk0+kRA9Crux6VC35iJNNIvIaPZQhL5/hlgU/8A2NH9PQYyz7ggtLJu4UF8hEyA/wATUsa/vw/7NpVtSzuFQtuW/bqbQFq5P5IZytD9GN1fHoNdx0t/CT8AwlW/P8YXZOeO2adjd8+Iq/8AXVjbU+/fusmMRnGcg7Tkn0JEA/6zymijG52rN3L38rA8OFaYA/4SoZVP641++pT1eX7m3M0MY9htpm7fsMYwqn1XLXfoVzFtut/mYHqKbc2c4nXN1I9juyUAePWIr1ROuE3MszFmkfdR5Htp25os14ZJC6IRYINVQYMGscLqc23foZVZwq+IUA1qegzMy+8azqrfR/yY8k3UUkspJcFBO5f7sFMToWxzAPx6ICAnTBm3sijxjVecqYxykcViPzFQ/wB2s3/J71RkVAAR00oasyOFDD3yXhEkuZ93XN2TfvuLZjtl/wDaDKimmAYLEp48X7jNIpN8guG54x+HFKd+6zYkOOcxU6gHyGSffyRI+0htWik20oGVB8Waz9zOrUwDH75DQLe/erCwSLGu4aQSxoDJg72AtXkJF4ZgtnkFeaBX7jx0/qbRKQm1dx7MqZBWPC5P3AJb4BIAkpeAWqtUuobaOSM/mxr3rLqvjCig/mNICRbAuAScGyYGlPqZpT8fyoDSXQ6b1JObqIqW0reeaX7LZIdtf8Ipt0XtAgO/C9yWMf1NIseDCwzRLyczrb9F3/f28Upxt0Vjj6sqCQP7Gx/ppPuN5+IH5g/C9upFzXIuQRTKDRMdkCuHbIAhOMrv0vIW2yMy4MWkLLd4kyuSt/NHi/21OGIdA2VXGuOJhZnCubeYkHXWYn6pLv8Atw7nctKpkUqrqisc1yoFkAINySxqhxohlj/rJFswGKPuTFd0kqBXIJLU4FrGPUit+ihWIUE5nkW/qmABU3GJdoGDUDVoWXIf0/Ct5cAoDYq9UdgI9xOzwt2GTkJwbkN5u0d0VGWBK4ksZLNhSIIh0J24mfCD6wBB8oA5iaGQK6gwZqbGFJJDE80kEhHCqTE8pB5dxdFshbBFUE5csLprHPNAwghWLcVQoAw9sfqxVWQnm8QENVSm+KvUu9ucoXgWSNDTPG6klsfQWUKFFMCaL/K3dkVIjFAoR9vuInsiMRsUVyKoqBJgGJIH6Fj85C4FLetVY4fEHir/AI+E+cggiml+cUVrdbBtxR3m1eUC6Ve0VS/6abuN6HN81dD0K8DxiMDaRb0R2QFjOEQ+bBN2CTdpl7NX610qBlIml3aE/wDDMTuFH6N4Mrk/P8vxXskl6u7cQ7ncH/zG2doP7BYwXPsUCK+T8GKX/EpgHkZRYaeMM9IM9R7yopYhxJNud3AyWeImbtiufzGjPBA5IxUgC1BF6Xd+MqS77jcKPISmBXhYeXlcqFUIA59e+CRpvu44f4sr72THkSMoRF54KqwVVIPAYAH99EizS8RJvinBLSSBSQf6VLKbH+IijXiwsaghXMxABX3ygDkKT615TVRr1DcBC80+4jjI9pBHxfF91gAb+PBeSPfsrt6yY267mQnlDutxFAj0QD4P8izz279DgEHXG46ZAKC9ruR5kBS++fzYZBoqCIbPuzzfur1NGksCmR1fbRk0VjWDbgtzWbfdiAfS5kfDNyApJN/yrmtY2rYBm0ZZ2gi/ryO6p7fdutrFKIxWRj28mbc8WTFFKhHAGVIeORVWr659VSFVByZJOPJ2kIDewuMoWTj2GVT5LwL052+EsgjhjRsqkP5bTE3QzVtwQHLUQZO2oX5ZsaZF9TzKJpczJNmq2I5+49B7IkYMUiqRh4hGFihV5Gl5IbddHhm4bsYAsrfnt3U22MrIx7VsTa4kH21iypVSnPFjME/I1HuowCORZssBVKcmFCieKAP+v+pZiNwS8gyOQx7ki2DGqkK5K23gQuIK0asD1pZvWJYsSCxvKrNEEir+fQNgkc6wkQF6nDeXOUGjXqrZr1odaJHBr9PWkWmV5o0a7jQ/diSoIv3XN0CR6uj/ANjoQTC40aYbLYLJRyAZicYwayqvEMbomxVg3R5urquG8c7Ki1Ay5ABsgA3jyx+PZPvnUwkGICYC62cfkreBo8hvVKLJI+RXx7Poa0rdUlQqubTbZnGCi2HK+KxiSNlGAK2FS6cChfGe2kKg5s2C5UvCuffJKkjgC+a5Ncc2G3SNsrszHtuYhiFRfYTnNaBZiaJto2WiS1UBq1kiyw8UGO8Tqgclo46b2m3dSLNwQQYox8SXki5seiRFZHF2Km/2ZtyhIi7aE1l+GEl1X3SQzdtQCf8AD+9+9R/T2PaV5URQGbtyq0sCJ5BDhIoKW3qyEBusjVK0mZpPzlRp1A4M21WQgGyKkRcpByKxZSODb3WtgAIrVeYxnEOLBQWPPlqPUDzuq6dDjWNSI9tMSb8thKDiRYxKOUb4rkA392qsh2qyc7eGKduMHmaP4v8A4m3EYXx+75I988t+ldMeQM0Mijg9xdvuHjcM9ZF45VY9zJWFuy3RPB1b2ff26ssgeOMAsWMMckRB9mUI3cLVdnNrq2POOmGGLgR5LABhYbiR8w0nIfRor0iUvLSYD/f9gQjXHEXR0CgjEX+WMlAoWCLF+Px1tXjkyb8ft9vNYLFI4o2JNkliJGWQ382a5/q0wg3TRcpu4IVo0ku2mjiJ5oKZJaX/ACp8D1Q1JturHc3C+52Jex4dsuCfgxkbjy5Fg0GFDgHT5B2f3WZ+G2rgCByzCB/rlj97lKf/ABCiGRX3Uu77RVSiuqvNmLBg7RPc5OOJprBJYCgXcT7R/sgnaSrJ7cgnUEkC3YhwDiwFGuCNLOofQe4L98boyTJXY8HBgAPkIspsTmOGEmWQABNDVvqW8iYB5d4EmXgIqwxyIxoUokydLoXbURzdatjKKj1/JKrZGIYY4+RPuA0etOpVyWfdxITwsVqLkYSTrZxIULSGyVItiffDWAK0UQvuhu/uyQyriDQFqqSUAEPLeZAKkvVgEGGKeJ2vcyybi67Zid2iDcDFTGqL3LAo/uarnV1pmhptvAYImYKwcBYwWOIdUXyDBiLHiGHyDRBeuiYgs8MAOPKAeUmp57+6j6vvCYzupAPyH/ggAnxIyBNDJqGVC1tVPOIbTzoezaLbxo/LhQXN3bt5Ob/dyx1m5un/AIjdhBJ3RRO4OHgDE4ARB9oLElWyyJWIrZphrZ6fDEklY+McG4bcMdeg0H1O5kI1h93tvwTyIYfxG0AMyIAucWIpmjJI4Unn0y5oQSS1bjVbf9OSZcXFj4+COK4/0JFeiDRsafEZmFLqjhOI+C4h1Wm/5HMflZjYzJDCpafcwnHJ27ZeM2LZwWRwFJs2TdD9NS9GSSdXcbjazM6gSAxCQqnljG/bmCcBmuhRJb3pfu1l2sYiMhlPejqORQvcAdcDHIMQGZgC4ORsM1ewWHUd600eT7TbTMDgis5dlkegAyyRJQvEtRvEWLGs4O+mlV1nsJEsg5j83h8rgGvXS+ip7v8AEorj8RCdujBTkHjJbzDIrNOGNNgfJxfIB8aa1B9QKYxW8hFcLHt4B3bW/EIXlsUPQHwOa1Z6Z00whezso0dRRkkaJGb9TcSubJ5IoD/01Gmyn3bd4tDDjkkYAkcgBhk4cPEbZkHBWqUfqdSARa/n+yR2Jhu+eMo18FT0AdUxM01UUSPKFaQ7yWQElMAIkHsVyFBYAkZED5r40LsDOXRYAAAQ0k8pnCv+0VsjMP8AMKN3+h5668kAWIbyR5GBpTgJRwakGCgsBiRiRTGvJQCdcytAvB2rnLyJ3BftWTZZ7DgfJzx+TdCzopY9/VMM0BzdbRNK7EtEcoIXavDBG4E8rqls420YCgqKYsygmwALDOW9ftqrJsjn5qkGQ8Y6fcbkoeKk5NKSCQMjHZIYNzqwu7Wc1JKGjQjCHbhgSR6NKS2HwrnEN4sAlAtc3DmGM4qNojHxSMAzysaHwKU0LJGbVySuJ0QD077ujM5hj9R7pSp38JjcVSrq0bSMEcgmxzMe6VJHxCq9vOjlgMzjye3YbSr6o+mIgndAkgkrgljJNIv2tcamkjCuATzSrjj6vTbDYGJC7D8PlRlmY5TyE0KX2VW8VUGz8BQaOomjR3IGe3ijKvI55klc2EVrBa+bUWWBMZAXwJVzA4V177srsHinYTx8M0beLHlrc2HivYGqw8nR1mzAmDyWVMcihzHGHbEZRkCOgcu1GG+w+gWCopunKklIocq7eJPLEDLlSGCxxisrJDeVORyv1PrHSIzC0hUwWojjRWCyyksWCO5s/mOSMb/mJYk8Ij3v0JIZbR1/FOPJjZEKABRITdmVyp5o8s9VjlrPiYB0C7HCf1VkHO6BWmkwNtPXaSYWQ/EGbDAEFrRnKqHcDHL5BLuz1iCODRJBJ0o3cSkEjFcPHFSGtr95WLU29EZUFUH3lrQNBjNKaKPl2Y3cFnUYrlJit4mOJTwo8O58Ygail6QwifEZO8vZCoQLWMoShskE32SKs8myaOszmkrtYWM1hEUFPe/Kg+mip9CjVM5ZYSyxJGT43980ZDEMa8oyyj4II/W9QGK40BS3wZcAlORZmWS+b4Yc0LQAA/I0XRNoY4t0LZkA2hQm+FlnjmC/oDUlkD5s6oA33EXIecreyuTrm2QYcduNUjkN2cgBVG1nJAHeqUY+Z7zsRrplB8vm/cXSva7OROVQEhbJdckon4BXgqFky90Ef1idcb/eOJ5DIiZnwkUixYoHn2Da3YPvTra7dszIgRYnheRo34PGDOq2CWKnGZAcvEKTZsasHpcjRwp4OHRVUOCbkZe5ECePuSwrAGqETcJkIyEiiY8S1r5fH37EdJsUj3mxClza0U9BSxixMYCScLiw+wtjyx/xZBr9MdKWdqi4byKAuMwQqqw8owrmjmACCACea5mTYHdvEUDwyLGidtP4hB8AVb3hRXmT0hAthjey6F0wwJ2fGaOS2eNlI/NVsmRSxtXClGAa8u3Yx5cW4eFLp0WDjeP+Hg5Z8W232PrBrUVXHSOkxkEdjOVCc2W03ILiiz9w1KHAa24slgE91Im3WFiYyJKBMi/wN1Hz97Y0JEBNW4oXeZF6vb/YtLGHjyn7TFlDEruI2xIKE8ZAhuQSpAo2/iNWNu3eiDV+LiB9N4TxOtqQDQ81sjnBhR5awNbQ3Tvv18l5h+OT4yZBoRPty5fL/wBtVm+6asjKxbty+lO624f+yiVSBRbgEkn1jXzagd1LLhuoXT2I5ROpsmmAktirAHkqKII9jXm13WEnZjlXtlQEgmWsf5TEeM1H2hXIZeStMa1DumgVsQk21nQEA7fKVUsCxhHeKNwaZELUDwRYKCvffojxO8BqIpS3lSm9Hxodz8YdsD2dyix/8ubbGIXYvAkxJlVkIKvkn5IZbmV9xBckG3kgdQ9jcE2tZBhnEq/oRZH99VOk9R3e4y7UkeKkq5lAMgfENSiOgByB+YuQN2vGOqEv08scvc3O1Ewcgl0dPGQn7rAiPlwDwKZVqy7ETJilu+qUsZn/AOQjMK0In2yV1uSo4ogVVRsIWV2IWdo9v5CgRiopGJtgGsKaBAb0W0GzkhC9nbSq6kWTJCAy3ypCtiB7IAFA+qs37JtoCPKPexjg5XMaIIII8m5v5rUHTt0HSjLvpZEJV8FcXj/NyoAyFHG7GVc1eoAANT9PwpfiOxGyG01kO+zo62HKqZd2bdw0EijjkHtnd3X9mRVTFweDUniw+a1ner7szbeSEvLutwSYioAWFWzCAvhSj2HC2xHo3idEYDrMYo2dBJZknkYIA6hjcZJDlmawQrKxewG9HQfTnQykaNLYN5iK7WMt6vgZMq0t8AEHEDU1xKKP+PhRn2IIGs33J2m1h53eidHECn1mwANegFulHqwMm5oWSeAKUMtGjWoAAQFwcTEdiOLnXKNGjRqUij3G3WRSrqrqfasAQf7g8HWO6j9ICILhEXCMgDwu0cqxhuVIBAalLNkpBLHlfZO10aR+GH3Wrh+LxOHPhNNq/ZYKbqRWMVJugHCCORRLS90qAzIyn0GBoMwYivCwNMdlBA0aiLb7mVAKAaRghC8YsHkx4qihH6gj2NON39OxSBluSNXBDqjlVbK7seubNkVdm70nfYFJS08k4e/4kUQAcVS2Y0ysDimuua4OqMpaarqDHw8VsMJBvFa+QifWmgqY76Js5C8skUe32q5lAMMioTxIKIUUFmBYuGNgICPEEc9cwH5J3E0s7kLijkOgIsuEiqjjwCwxyZb4JOlfTRwVLS7zF2BjaOZWazlZPEZLKQ2DrRDC2ANm4eq4TxAQDZII5K72KRrk0duBHktj1TFLyrLnSgjL3/Ctdhu+NIrFtDQUqfER5K/F0AtXaT8Ag9GNz3OOOUA7QJ/qbM1Q4NYrxtH/ABLNti0xTgPKM0zaw1vanFLqlLUWcBQVILbc9vtd7c7hZYqsCwkLcXQAJLg19rF7593rnoqTNCihW24Pk7sFztjkQqcgckglq4HC8+LloJjv8BZ24zw0uJB0rMc7+J3TSaKtvd0+2cSTIm4kJqLGTztyEBSJlAQWygnMnn2b1xsdwIFDTxzGYZFRiSmbG2wxuySxJkr0T6HGrG/jRZI4YQskxkDygt5N21LKZW9+LtGwHul8QQK0w8dv5yM0sz8Cl8j84oo+1b/9ix+dSAZv390rsRuQDLfaQSOlcov19Yzu761Es0btNHJKoZ8WkCKsjKUVAGooKL5ZC6UE80C5E6rFUMiySzknuggrYxR5OLWo1Apb/lVbs3rzpb/mbmebFXQhCQeFjWJJsb+aaVrbi/2Faq9R6XGYdxu5YYmkaMsoeJWKqieIaxZf2T88hecQTAkAlM44bnNaQREbGSagRSgmewo+mdPSVIYigxLfiJARdAGol5+aVFy4tYiK8jVTddAj/GxJEMBGJbrkXuIpS7N82pMIq7qRfitNek/S8SRBmVkYizjI8YVReKkIVHAPJoWxZqBY6V7fpUYMUpWQl03Ev8aUMRkhQE5exHivz9o90NKW0EgafZXMxxnfke6PELUkh1b7SOkKJfp0nZblkxqUrIDyMhDuHky+fuiCV/pde9V4+jE47kDn/aL01/8AAnk7LAj924r2ASdPIfp6JdkD+YT2b/jSgfZfrOv9NUNp0WNtpMBmGjJZT3patkTcg1lQK9wC/wBUy+eFOHamn7q5nFzmhx+etNCA067AD7JfL9LdiXaiVuC7JfP3AvFCwF/dg0HjyajY8BWJY7D6TvKDcSsSIUVMVUAolEgWKcJJ8MDiMOeTdvr3RYfwhmVZCUCzIGllY+BD0BnwxW1scjLVne/Tm3kiWSOCFnWpFtFYyccqzG8iykiyT5ENyRqRhQbe6rdxxewEvIkkTlFCDI1peOiV9NnhiWSNpdtt54ZWEZ7qi1sHFubCGimHJRVUclQ2rG/6pDMBNEGbdRU6iNWeyAwxZkBVkILi7Ps1R41YZAZ4ZNvQuFqUeKkQsqmNgPX8Wh/Q0Y+CylkVEwEsRwlTjyHIrkxyD9P/AEsEHnlw0xHf8rPiYrQ4YhBrzsbEEROUkH3jmpXfvuTnDA8E+IId5I1BU8rniXLxk3XHu+VsnVUwyDfebLtWmGWUa5ZFAiY5saYG14ZOKoUSGdn0bapJH2JAqzbclBifKNfaYPQJ/KKAtxdEMPY1F17NEUzKsyI4bMKKxNo4lQ+PMTv5fbZ+1aFwRTMUzMQDEOE0ATI3obQSSCLHpZQ77opZcd0JtwPayRk0r194jHKMttVFh/awom+nISdurbeTAKWUxFbjyRirAf8AEQEgkWbFgsCbBYRbd0UNt3EsRAIRmJBB+Y5LJF3flkDwAVHOkDb/AG43O47oeCWlfxanHjicmjYjik+84jIfqdSQGkHv1Ssc/GY5grFaCeXyaXqRQaKx1SOp0ln2t5ARs6FXIJsoY28ZAbJT7V+8c0ovrdfhmRkO6l26kUBI5Ufvj3xyR7sXiSDxxqpuZ5pYw0MhaPuIFMrRyeWa449o3kGq82FA1RPqz1BZlfGVo92zcpGJXh4PwY0R7X+XN3x5o6Wb9/RWhp8IJqNAdv8AaRI6hc7Hre4eFWSWGVgvmewcFZeGylEqpiCGIKgnEA0bF0dtnuHlt1myYWkERaIsEW2DO5hIvx8gSf0U+mnTfo7FEEi7ZGUAlotuvcLj23cYcWbbxRSOADQ50m326xqFUUB/78kn5JJ5JPJJvTNw3OjMqsXi8HBLvgwZ5ARXpXy9Us6T0ARgPKTNMWLlmNgM39I4UEDxyCg+/V1pvo0a0AACAuRiYrsR2Zx75bI0aNGpVaNGjRoQjRo0aEI0aNGhCpbvpuT5o7xOQFLLibUEkAhgRwWav8x0s3vRZgyyCaWUgFSoESMVYqfFgoo5Kp5Pq+f10GjSFgK0YfEPZaD1A+t/dZCfo8LpIF2u4MsqkGQgK5sEcuSB6Po8GhYOrHTdnuJo8hOYQeMDchDKaa2tWUAgrgG4qyxsjWn1R3PRopGLFSGPtlZkLUKGRQgtQHF3XxpPhRb8LUOOLhDvI/NHkabdISEySQbmGLCKUqkhVY3KOSxFuyvlQ4IyZzZs3dLq5t9+YspJ4Zu7Xm2KlEUc0rBqCD3fz7P7X36IiqOyFhZWLKVUVkRicwKyBHB5s0DYIBHsXTnZg08gkxNqqpgljkMQWYlgfVmhQIAIvUBjgpdxGE8V2rcONSeYgz6rP9G6kjhXlEix5NKimJ2DNLI0ge1BXFLoE+yC1ClJPqv6hgliMKbiGmHkRKvJbxReD6LkFj6Cob4bTmKKaIvGiAqzs6yFhS9w5tmthiQxegBRGAJHkR71LpuO0mRAzyFWYH27SAWGv+qwtEVVLVUKjK7KR9lcMbC+O3EI1p4hFTc0p+eSk61PcOCHymIjQj/H7YfBxTN6+Qh50t+oG7dYD+HtpuPgAiNR/wChH+mvdr0LbzymX8NEI1BVcoFUuzUS5BUGh9osXeR9UWo/UXQYBNBGkEA7toQIkBIziLVxwRF3Wscij+2h5cQSjh24TcRrJOpNBtWa6D0MrUfgx2u1ZrDC/mqxv+9aTfRsxeORj7LR+v8A6Xb6v/8Ahra//Dbf/wDCn/8ANIvpP6fgYbgPt4WC7mRELQqfCMKgokc/abPy2V83qTOYUVOH8I4OJLjpoN+qY7fjZSxH3CskdfNIDgT+5jMb8f1fHoR9L6tFtz2ZZY4wUWSPORVoSDlfI+g4Yj9mAApdVevdDgiJYbaEq8bJQhQ1JVxkccE2wv5OA9kabr0JUiRYgkUiUVKKFBbjIGgLV8aP7UfYBEAOnorHnByS4mHmdoO+tj7FJeqdYgTcwSxyrJGZWaXC5KYbeVA1oCB4/cCfSAgcMdMN11E5d2KHcZ1yO34yKPQPPB/Rvi/kWNWMnnlhuN4hEzOxaqLdt4wq0eR+YxyH9A48uJTs5If4GDIf+G7FQn+RgrUv+DH54IAoyAaqH4mH4RFQ2KupEmhgD+NtUe3keeafDb4srqwaSRUeNyigkFRIwLKsZxqiLv3R666u7EWMjIUbAXGgL5lgMXyNEEkcogJPNIOC5j6ChFyW0pYs0iko1tXAKmwoAUBSTwi3ZF6m23SVRgxaSUj7e4+WNiiQPQJHF+6sfJuPhkiEHi8Nrg5oFIpE22JNPQdCs9PtNiwo7jFySSrutsWN+cLimY+xkl2QR8HVro+0nQs6RwBWpU8WhCotkERgP7Znaiyn+18aWtGnGHWVQ7jSW5akczP0ASb/AMNpI/c3IhncCh+QoX595FmJon2xH6AaY7PYRwgiKNIwTZCIFBP6mgNWNGnDQLLM/HxHiHGm2npZGjRo0ypRo0aNCEaNGjQhGjRo0IRo0aNCEaNGjQhGjRo0IRo0aNCEaNGjQhGjRo0IRo0aNCEaNGjQhGjRo0IRo0aNCEaNGjQhGjRo0IRo0aNCEaNGjQhGjRo0IRo0aNCF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9944" name="AutoShape 8" descr="data:image/jpeg;base64,/9j/4AAQSkZJRgABAQAAAQABAAD/2wCEAAkGBhQRERUTExQTERMWGBwaFxgYFBsaGBkbFhgZGCAbGh8dISYhHh0jGxgZIC8gJCopLiwsGB8xNTAqNScrLCkBCQoKDgwOGg8PGiokHyQpKy8sLTApKSwpLykvKiwqLywsLDIxLy0qLCotLDAsMS80MCotLDAsMC8wLDAtLS0sKv/AABEIAKQBDAMBIgACEQEDEQH/xAAbAAACAwEBAQAAAAAAAAAAAAAABQMEBgIBB//EAD8QAAICAQMEAQIEBAMGBAcBAAECAxESAAQhBRMiMUEGMhQjUWEzQlJxYnKBFSRDU4KRFmOxwVRzdIOTotEH/8QAGgEAAgMBAQAAAAAAAAAAAAAAAAIBAwQFBv/EADURAAEDAgQEBAUDBAMBAAAAAAEAAhEhMQMSQVEEYXHwIoGRoRMyscHRQuHxBRRiciOCsjP/2gAMAwEAAhEDEQA/APuOjRo0IRo0aNCEaNGjQhGjRo0IRo0aNCEaNGjQhGjRo0IRo0aNCEu6puGWXbBSQHmKsP1A287Uf+pVP+mmOkn1JMyPtWSNpWE5pFKgm9tuBwWIHA55Pxrr6b+pBvBIVikjWN8MmKMjkfd22RmDBT4kjiwRzR0xsE7rDp9ynOjRo0qRGjRo0IRo0aNCEaNGjQhGjRo0IRo0aNCEaNGjQhGjRo0IRo0aNCEaNGjQhGjRo0IRo0aNCEaNGqG869BExV5Y1cUMMgXtqoBB5EmxwB86gkC6djHPMNBJ5K/o0kH1UjP20jlZz9oZe1lXvDulcq/w3qP/AGtupULxRRogYiyxkcheCQgCA83/AMTkAkZWLX4jdFf/AGmL+oR1IHtdP9Gs3ut1uWSPtzwXK4RSNswIokveUpAKqj8Ee1rgnUzbJxKEknnOf2MrBRaiypAFXXII9gNx4kmM/JN/agCrhrSDNOoHYKfaNZPqPTT3Xp53ECI5UzODIrs4ZfEqOFRiv+IizVgtouhQMoYd0ggEHvzcg/8AXoDidEPwMNgBLjXl577FUvrXpbblIYUmEBeassC2SiGYsgxdGXJAyllYEAmjpn0XZSQxiORoCqgLGIoGiVVUVVGST9qqq1kOj7JZE2ncMrP+IdXJml9Nt55Uo5f8to+Rz7B+dMOv9PWN4whmVVp5anl4QSxKb8/twMtj/D+2ozENz797K3+yYMY4Wcz/AKiPrYxTqtfo0k33TY4Y2dWnWh6WZyWPoL5FuSSAKF8/Oq216bIJVjk3G4J7IYnMC3DU1cehY4Hqx+upLiDEKlvDsc0uDqcxXnutJo0jhSYuwinLotgtLGrKCD9q4YMzCjbFqB4om8YYOq7gRLK7QMcihiEUikurMjKrBpCaZWNhDYW+ByDPyR/ak2cNN9baclotGki9flTATbWSNnJAwdJBYBahRDE4gn7R6b9NSD6q2wfB5FgkAspL+WQP+qhz+x/99TnbulPC4ujZ6QfpKb6NcRShgGUhlIBBBsEHkEH5Gu9Os1kaNGjQhGjRo0IRo0aNCEaNGjQhGjRo0IRo0aNCEaNLd71xUftIrzS8WkYsqGui7GlQcE+RF1xes8/UtzIzmZY0iVggiE7qxYLk1NGjtJWVUuNYNa8HVbsQBbMHg8TEE29JPQa/TmtF1D6ghhNM2T2B20BeTnkeK2fXPOqe6327cXFCsKDljK47pHN9tVtQ1UQXarNEVpFuYEaWPHpyw0HoPDEbPgLxQksAGJxtbI9gAnUsmzhMbpJupYy6Mpjp48sgRSrKXdzz6UtZP7gaqL3Gf4+q6DOFwmBpFTzGblZpj1lSQvDNEp3/AHKkogytjDR81FoQmWIU81yOOdcCo5ok2aO6IrukZUiK7UeJbHEYs3mMh53TXWjpAlEYli28LEouU3axksgZcFspufflH6/mPGvP9lgyRNHKWBzQpZjQPSv2iE8o+EPA9cEhgKZKwOytPha5wJpWl22P6dNrglWd79RmTKFo4kPohw84DLTEYRpixBrjMFbViPQK/pe43SwoVkftYim7axon+ZnErsvvzrg1YAJK6aExSAQPGYWXlU5UDHi42WhXseNGjyADqr0PedtTBIDikjRq5IINm0V+BTMjKR8NkvORxDlpJklZm4rG4ZazD1BIMERWomT7nzqkvWOkbtGhkM4Z2lFqkdEflSW1qVzZYwwHgpagPVDTNvpGOaK/xG5kLC1cTsBYplal8bDAG6+P21113/dowbJhV0dD/NH22DmMH9HRWjWyOXCEkMKYxfkTKg/hS3gPhHAZiB+zKCQPQwb9eAMbJBQ/icX4bXMMETEACQKxTabcjeizfSPpjbTyv3Yu4e2hpzZDh5kk8vbUygEkn4s6s9J+idkwdG28ZeORkP3erzTm+T2njs/remo2/b3+XxNEf9HjKAk8/wAydsf/AGx+up4/DduPiSNW/QZRkqf7kqy2fdKv7UNw2i4F0uLxmM6cmI4AtBEE6UI+vWFj+jfT8L9lGhiYFkdvBf4b7OWPG6u+5EW/uQbu6m6t9H7QSlUgQKOwrfdwZtwqcc+8MufjjU/R5is8KfoyxN/eKPfqSP2LR8X8HTHqHlJM3wJ9nH/qssUl/wBqmUf3B/a1ySwZgNY6V+6v/ueIbxThnIHhip3aK+pVVvorZncKiwIoRC7EX9zHFPZI48zRHPj7rVbf/TSjcxwwvMhKEipCAqFx3CFFKtBVAxHLut2LI0nRfPuzf8xyF/yRExrR+Q2LSA/+b80CaXTd93NxNOTUQiXG/hMnIb/qpm/y4ejY0xYylLn2VTeK4gF0uJytipnxH9yesKpu+hybaP8AJ3Mlk+KMpYtI1njFlsk2zWD6JPzqp0zablDJK0jOM5BlGsK44MUkOEgpQzxlrVjlwSAdaLbOKbdTEIClgMf4Uf3Gz/UeC1ccAc42afR+ns0CNuPBQuTJYpmPm8kvwcnJbH0Pn2QDIJEKBxLgx2eDUAnKK3kDePT2SXrHWZZIW7jRoloyB45NuXohwcizjhgPAFWOJPABDOYOprGGhXaHgHJIe2ykkD9CKyBBtwpIrjXnVd025aGJAVieQEyeQkqIGW0WgQuSovcb5cUDYOg9OiB7e1RkZfEsjvHEuPBsjxdvg0CSeCRRIgAzIKZzsM4Ya5sXMaCwkwQBY6T0oEn6btYzNIiyx7I/xFES4SUbyBMgXJRizcx8ZcEAc3Nx12aFso5fxcXGWW3ZSBdBlkQBGUkjkBuKIDXqN9ue48u4aPdKpENOMM2UFj21Fo9MWARgTanyBWjz1aO45Bt422wXHIM+IAZhRWGmBF3/AEAm+SbpKgU7+y0HLiYgzVBgViNJqRm+8p/B9Qirmim2w/WVRiP7spIA/c16/tptrKb07iCu/u1kVuAqCPbyEivsyyz5IsBl/wCq60s6LNFGjrE+8jcOUjBRqqsk/LcBSQDRUHJscj7sW/FIMFYTwLcRmdh9JI9wCI6GVvtGs5svqvElN0hhYHh8GCYkkB399oGq8mIsHnWhilDAMpDKRYINgg8gg/I1c1wdZc/GwMTBPiHnoehXWjRo0yoRo0aNCEaNGod1u1iXJzQ9eiSSfgAWSf2GhSASYCkkkCgsxCqBZJNAAckk/A1k+odflkYmPNdqDQeMDOUg84M3iFux4gscSRwbFKbqrbmdJ8oY9srEI00lRh1NhgoZRI/DcZeNKeKt/ehRwiNGO5mkYKVJRBJRHDBXRGK2Rl7DMCpa71ldiZjAsu5g8GMBud4l20Exfaa08trFRdN6U0kKEbPISLm0kjRSyEtz4iVio8cfM8sFFqOCLPTthBDI6yRbmKQcpJcjPg1NVxkghZCwoChS37BMvT9xHEXQ7qeEAlkaQYqUYgn+KmNhmIPzyp/moc7/AHjs6fhd3HuZgHNYxuwQL5Y9tkBN40rXbBeVAY6QBoAOvktTn4r3OaTDTNfGOdSZEactl51XelcH22470kVsyS0RHGRi7y0BIMQwNHng0DVaaLtnQs24iO5yBXNDkMW4I7TUEBBqgX4uz6uKHbgxDLaxzxk5B43yYtVGQ5hXElf0lmFVfAuns9wu3qMyzbUD+GZlJiI5IVs+FPxQdbA4r0HsZPfqsx8bcrRUdJjq2tNo1rZT9H4kki282IHmkbLaBGP2lDi6YtdAYgq0ZGXI1J1pS4tkbb7lSpjdSCrlWyEYkqqY2oDgcv8Aabo+dT27zRrIUj3BUExTQsQbYesbJCHhSUkJ+ePibZ70upUH8SCvnBLiu4QHghgeGH7MBdkhmBA1P+PffRITUYouL29zrOocBtRSxbtZURdwqsr0Y5ADiSfR9XFLZ4F+yArXwI44+xOyTsrxbkBVJWspACuMnsFnjCC/EHt0FB90oZxE5ij84HFHbyjEoWNYLkPtayFDeGVqGFgCTdQl4nSMPIq/8JlGcLDkUDXcj+5StkMLUEixomevfqo+HlMWafat/wDEzE6HQ2TUjD/d5fzI5AVRjyT4kmN/1OIYhvkAg8i2RJ1+MbVotxYeINyosXt38aN0JFKpwxGTY1YZbyH1N9cWnaiYtH8o5LMCGFgllOSeJxunBIbilGlkoaNiV5KgEEkdxkxKuJQ47guJ7JHAWqWuVzv4gTDV2OG/ozsgdjUJMjSo15TNb2lavqX1mJO0Qjjcwyqq8WHMkJJx+KLUpo8oxKny4nb/AP0GJp4WIxCSSI58eY5VJjI8vbVHkT9pBBxvWH6lEcdwMZJMXRfJySpAVVJGNMQAyEg0S6kUKvzcIJJKjChpMME7rhlclkAYWaERBUA48BD6JBp+O+e+9F0h/S+GLRINiL2kCfLxEgaXstDs/rCNZoJGoW88khy4BH4vAcZHy79f9vemu8+rIijeYzk3AZgrK3Kh0ixo3w+2gZiePL9DWspsVFCSOSU9td40bljl4xKw4PAsu1gAXkdKhvkkeFSU7car4yJf8OMEra1avIXoZDlrJHvR/cOgN2p9/ukZwGBjYr3NBBbf3NB6enKv0/rfWGjhjg2wEyoGXcKlF1iiVlkwyIAdTjw3vIVd6PpjfDqDySIP9zcoyH+ZliChY29gLmHfE80wvhq18vg25juXHhBkcXZQRNaqh4yogk8HyQGqu9aH6c+qHg26xCX8sAGVyOI1YqqxoVGbSFQBeXiMqHhYsZxAPzBc9/8ARcTDY52E+ZOorU+dYDSLVNKmFvuvbvvRkZAQt4KSQFkY2WYk+4kRWa/RxJ8qF3HdXXOQ9vbJWIbjuGwAWvnG6pfbH2PQ1m9h9SRyyxtNF20hiDwxIDItsqEPYUAFUZQLACZmzzw53u/Km7725NLGi0Y4WkHFmveJLFiCSoYgKpI1pDwZPffJcvE4d+Hlw8sa+uxtaJdYSY0Xq1uZXmluOCEFFWyMsirOZCPYBRRgPRBDWbVZt7v5BD+SghQALGWXyYtSIqR8BRZHLeqrDmxBs4VXFBW8ljNCgRDG4JssTnUhNlmJZ7J9ZVqtHN+JlYN/vixmlVFqDNlFksSRQVitZNeTgj0omacz33CXIC6f0t0No6Hfd0XN4VvpSRxj/d0O5lN5TFvAljk35lEUXNlYwRd8WDqn1cJJuI03UqKUBkwQ4sMrCpGR+azEjIutfwgMBnxc6jucfGWRmlI8dvCWUGwSFLDyPAPkcbCEhRRGuNjDJtoj4wbYE5SSyvZyJ9lVIBHpQWly9E5G7Dtp33UqWmD8T9RtWtdQTt/i29pUO03R2quybctGeTMUETGrOU1Auygc54k88rdk+xhlhrdS7farMXdkcKznNi+JaQhDiGVCMDwoo+qi3MiTOqGefcxjybtglJDzjGDEoUEMA5JYHhRzkcZo5xtWkli2jrC4XMKkcbBwaBALAsCGH7Aji8jUfTvb8p3Dl4jB2nQCXUB1+XYUKVyELMOzu5ZVWMk1kwbJvFVeFGqijm2yrLgctXG060m2lVYZ40DBy8EpiQZKBiMk4jJGQLGzkqgrZJ1o9hDuxmzRwI8pyYmV3w4AC4hFyxAr7xZs3VDVXdbOeefFzBuFhFlSjxL3JOFIbKQh1TI3XHcFcm0XKbhWNx2Elj4IjcGfQRc3kHWQnHR+tJuVJUMjLWSNWQDC1PiSCrDkMCQf9DphrA7zos0W4jKRqrHuN+VKTIVoZZuVjLLkY6sO1m7+Dpfpzrw3ClWNSr7VqVytA2y/BF4muMgRx6FzMSTlddc7iuDDW/FwjLdrxpzp3W6c6NGjVy5q5kkCgsxCqBZJNAAckk/A1ier9e7+7SHmOJVLMRkZCGOOSqBkrAKwBGRUS8hDyrf6z6mI4e3z+YCXPFLEhTuMb4Pi2IX2xahpRstsyTyTbdCAh7bvIGLlHVZb7fDOe4xcm1OJAF0QM2K4k5R5rtcBgNYw4zxUg5dtp61gUPRW/p6LsFoodsc0+1pHCkRsSVDE5OFtWFBatTx86tONzFJlcEKSuARTzBXIADXcVB6AIr7gDyXNedRgWleTelHYExFcFu6JCAebqfEYBiT485BTqosu3kGEkW7d2BsFpqcDxagxTJf18RwRYFjUWp37J/8A6E4hEzehP/ogc7UNOrXc9N3LlSZoAyMGUjbP/Yj+P6IJB/v+w0o6WZJw/cTbTu7WUkR0FRnAFGbuhkBB4Cii5Jotz6+wCkt+Abcxnm5RE04P6DuEs6/pkQVA4yBAWv0TaRSbePDZnNUCtJDJFG4cIAwJV1cNzyrc/qNQan+fwnYMuGSSDasMEXMUcCK9OStS9OkiYsu2lC1yu3nAVTwLiUlByPuBQc2Qfd9NOHj/AIm5CMOO7CZUJ/W0pwRVghloqDqNNvLECX2264+2SPc29c2WTuFRX+HK/dD1ohVwrSbf8TGXPL/lTqxBo5IrfdwQW4PABugNHfdlJrUkUiDIP3f9J5aqPb7gLVhZbNfitpIoza/tlF/xKK0CXstwQTR93jXIjFlla1UpKp28zcmgj8I0gLtQTGwxBJu9RTbzukjdQwFscS0sckIC88HcUw5sjGkvI8c0fe9KwYw96aA+DIksE6jj7UyvIG7IejR9j7Ss99/urcpmTA6mAehv6Bo2U/fSYKrEtTDGPdoyOr2CAkyjwezYFMTQqlIOs11/rsgJR3Ldp1UMWwkGb0Y3liBUeKEEH7vuvgKG25dEzQGKFyozADbcY2QEaKW4mUsWv8xbyeubJw88ZijczInDMoUrYNM5pa4UlpPSSCltsWsE04ryAulwHDMc7MeUA3rcjuTqbJVPL2mkAYNmvklBlyy+0nxXx5YMgI9AcE666lKzMkqAxlUU4rllGFxo2QCFJYFTZoMqg8DUXUYFVVsBJf5lHqmthYPogVdWOR6IN0gAADYJv7aPxXv455/7a55MUXr8NgdDuz3offROpllECl41rBQJTRpG9AirLAOQP8JWhSoRDHvwVfLlVN4KSquGxDHn4LpGxUL/AGxqxFDulaMiSiFa0A+5btqF8GMngi/EtkAfINVmlGRdAqBiwCfdiCKrn9m4P7fFaYuVbMKZBFZ77FtObHfyyLcuY4d4QoIdFRoDH4sDR/LpbA+Ab1UO9YSMzSPlwCyGs8WX23Hwt5UeVHHyKOjUOxC6OStw+HDJn6aUotDspY2iWEKWTMPIQ32qKsngUQCqA17zonMASbmIweMjCRbFKRYzC4YFiSVVEK3VHkAVQdc93zhiOBdnk+VerF1xZr/MdSTbpmQAsG4Axr7Ql1XHAORPHs2Tzzqc9FUeGOa9Ca/nl7aara9F3iPFJHMT2qb1XmpJ5jDKiIncMhDveJdQBkAwm6Z1BISj5f7uMwkfcdY8HJPDGmYgxoXCqQfLxysNlumbAEhgAMmJQMM+FBtfGhlVnkD7B6vmaHcHdFu7Knj/AFi2KjH+diKW1BIDWLbEGyDc3EMDdczF4Rhc6py68tKRrzpFV9I329DIqhlliPgHBWLaLja4RgkmRvGgKdeSQDjhqc7tgiRgSFcQscSXChoUFDN+c4UcFlUChkVUaT9IlcbaKSABfygrSqi0iqAGDSzk5UVsIAiKQRkaF2VkjckgpuZaFgmTeM4PCh1QxwpRBNWVBsgirO0Omq8y7BDTl0BPWbSRp1H3lXdlEoYkuInoqYNnGGEZyJKs6qakJC5HwvAWKA1JLuFQs0O3SJ04O43MirhmDxk2b5cjxPFOD6NGBUmCZSmaOEAKqtJFto0FgAOyeX6DxFC6GVZGrBvIo2x2w2YdQR+UrTsgIskS+wDl6ETAE/NkamY7r36Kv4eck36fL0MQeVQ7qdWcHUFjQKN2mFmmh27PbuxJBctIhLMxJAANkevRiTb9+zNHvZkPKRt4KeD5NyoGV3iaCiuLujvqtSzbyfNR934QpGvsWA0ZC8GixN8nkA1qTdSyMR223zA+5QgC/wDTHSnL+4C/Pl6Zu47JVUFpkXP6oI9DlafedgqO1alMJ20s065KFk3IdWx+1pEMtFaK5GqysD4GmO06OkaBR085cnMGBXtiSSGVgV5JrGqHA41Q2M6JJLnJvlJf9PN2SNMjioJY+uAOBXoasLuu4GWfeNt4zWKSrGrMB7DNJGA49AqMuPZ8qENjuFZi/EJpahPz67QdNl5tFRn71byKPECJlLuMXCszWC5ORC1XFIp4s2s3sT9yaaGRZiHiEgMaLLkVbCQUExYM+OLAZgEFgDxpm3k4ISGaHcsRYBjNhWFh5HR8Qp+KTy+B7Io9U2yptnXcw02MlTAiTzlBBORCFCSVHOK+hdDgc2nf8JcHGIfWswIvSdiA4201rcJ90Tq67mFZACpP3obyRh7U2AeD80L96v6xXQUO2O1maUGPdIqsG4bvSL3gSfTWxlAHjRk+fja60Ybi4VuuRxmC3CxDk+UzHrEeRWSnlH49p3GaL+QiqtsZFXugi/u+6RaHogH4tYenoY5J1lJ2+3zX7XHjcUZCyPQxXHEDHgcrlWGpERTLOHRnd5XWCiQB5Rs1sAcSHVXuj4oKBxI15vV7E6S7sCUMrI0lDtkYjE4H7CD3Frkfnsc6sCjnzXWERk1ygDcxWnO4tM2mqsQhoXZ9lti6vRcOBDkR6YO3mfZsMrc8+NkmSjujhLOI39iERKrCuQQJMnJH/MXEccAEHXUGxnYZbeRdrEw8VYd7g8gqoYLGK9AMwIYcLVaotu4QzJuo5NzIPuCk7lBfNMiqAh/TJB7NWBw1r29u+qpHjJLauG1X8pmh/wCtd11upERyBuZN2oJDRLMe4vv/AJXwCBw2PP8AMeF0u2Z2quyNFuUmdmERLSxMyMwZVVndfTOBX68186Y9PDy+Ozk7CLQIaUSlBzQMNMVuqouhBBFcUa31AspYpJuIpmUhhHGRG4BFFe3jIxVkJBZmqnvE4i6zae/ytOGfF8OSD1IPIkAZfefZTx9OlQnLbbiWMDj/AHoiQV8cTEPf6+JFfzE2KU0CWSYfwzNWUh3m6jPiKGchhxquBZ+QP21JEkZjCLtd+si0WWKXt45WQeHRSp+CFF0b5BqsNuuYJWBU4tt6mRAvm2aIZN/SDN644+IPLv2VrJJOYnyJHsHm/SqYbXa7vglpNzG3IeLdL6r+ohFbn4CKKryJsaWT9NjV8mg3EWIoZw7UqFF/JVkC3ZuxzZP66qdZkhHiT0NkJ8SqOG4/XtFsffq9VoxtK8fXz2jsjGT8496pK+PID1/qUc4W+604WC6M1gf8SB9Y9lbCyyNUbficebQsZUvilw3GFfqwZSbI/YpetfTsyssiRPndlXhZvuAXI4xlQFxBIZ3PzZskt8dth7P/AH6Z3P0r+3zpFt325nvbkCQk1mZVly5BC/hgqUeaC2Tf7hRU+LH6rocMXglzbAaNn1qAB5JFvsaSVUXBwMgXUnJCQeEClQwAPr59/otkI+AQKHs3zXPwOLvj4/U+9PvqLaq0jM8qpKFFoy7kuxAsWZVJsigLNVWs/rE8QV6XhXBzAa+/3v1Ro0aNItSNGjRoQjRo0aEJlHMud+4yajyI8AJA/wBpLECshVj7jyebYdJM058ZQApxqSREtDjSC3DMOBUf28fvpJs3jDfmK7rXpHCG+Pko3Hviv9da6LeoqBUl7QAHMe9jjagKAYptwW/1vV+HBuVyuLzMENbJ3MfzPonUcEitk4mnb+WkljK/2bsy4G75WSvRoHViFe3kZGi2sRsktFvD5MR/EBk7Zs/JY3xY5IFboUpkH5c+6nB+Gi3MoB/+askQPo+1HuufeuR0lFfOMSQn4w6XuARYo03cy55+fnWwWkfVeZJaXFrnEHk0+kRA9Crux6VC35iJNNIvIaPZQhL5/hlgU/8A2NH9PQYyz7ggtLJu4UF8hEyA/wATUsa/vw/7NpVtSzuFQtuW/bqbQFq5P5IZytD9GN1fHoNdx0t/CT8AwlW/P8YXZOeO2adjd8+Iq/8AXVjbU+/fusmMRnGcg7Tkn0JEA/6zymijG52rN3L38rA8OFaYA/4SoZVP641++pT1eX7m3M0MY9htpm7fsMYwqn1XLXfoVzFtut/mYHqKbc2c4nXN1I9juyUAePWIr1ROuE3MszFmkfdR5Htp25os14ZJC6IRYINVQYMGscLqc23foZVZwq+IUA1qegzMy+8azqrfR/yY8k3UUkspJcFBO5f7sFMToWxzAPx6ICAnTBm3sijxjVecqYxykcViPzFQ/wB2s3/J71RkVAAR00oasyOFDD3yXhEkuZ93XN2TfvuLZjtl/wDaDKimmAYLEp48X7jNIpN8guG54x+HFKd+6zYkOOcxU6gHyGSffyRI+0htWik20oGVB8Waz9zOrUwDH75DQLe/erCwSLGu4aQSxoDJg72AtXkJF4ZgtnkFeaBX7jx0/qbRKQm1dx7MqZBWPC5P3AJb4BIAkpeAWqtUuobaOSM/mxr3rLqvjCig/mNICRbAuAScGyYGlPqZpT8fyoDSXQ6b1JObqIqW0reeaX7LZIdtf8Ipt0XtAgO/C9yWMf1NIseDCwzRLyczrb9F3/f28Upxt0Vjj6sqCQP7Gx/ppPuN5+IH5g/C9upFzXIuQRTKDRMdkCuHbIAhOMrv0vIW2yMy4MWkLLd4kyuSt/NHi/21OGIdA2VXGuOJhZnCubeYkHXWYn6pLv8Atw7nctKpkUqrqisc1yoFkAINySxqhxohlj/rJFswGKPuTFd0kqBXIJLU4FrGPUit+ihWIUE5nkW/qmABU3GJdoGDUDVoWXIf0/Ct5cAoDYq9UdgI9xOzwt2GTkJwbkN5u0d0VGWBK4ksZLNhSIIh0J24mfCD6wBB8oA5iaGQK6gwZqbGFJJDE80kEhHCqTE8pB5dxdFshbBFUE5csLprHPNAwghWLcVQoAw9sfqxVWQnm8QENVSm+KvUu9ucoXgWSNDTPG6klsfQWUKFFMCaL/K3dkVIjFAoR9vuInsiMRsUVyKoqBJgGJIH6Fj85C4FLetVY4fEHir/AI+E+cggiml+cUVrdbBtxR3m1eUC6Ve0VS/6abuN6HN81dD0K8DxiMDaRb0R2QFjOEQ+bBN2CTdpl7NX610qBlIml3aE/wDDMTuFH6N4Mrk/P8vxXskl6u7cQ7ncH/zG2doP7BYwXPsUCK+T8GKX/EpgHkZRYaeMM9IM9R7yopYhxJNud3AyWeImbtiufzGjPBA5IxUgC1BF6Xd+MqS77jcKPISmBXhYeXlcqFUIA59e+CRpvu44f4sr72THkSMoRF54KqwVVIPAYAH99EizS8RJvinBLSSBSQf6VLKbH+IijXiwsaghXMxABX3ygDkKT615TVRr1DcBC80+4jjI9pBHxfF91gAb+PBeSPfsrt6yY267mQnlDutxFAj0QD4P8izz279DgEHXG46ZAKC9ruR5kBS++fzYZBoqCIbPuzzfur1NGksCmR1fbRk0VjWDbgtzWbfdiAfS5kfDNyApJN/yrmtY2rYBm0ZZ2gi/ryO6p7fdutrFKIxWRj28mbc8WTFFKhHAGVIeORVWr659VSFVByZJOPJ2kIDewuMoWTj2GVT5LwL052+EsgjhjRsqkP5bTE3QzVtwQHLUQZO2oX5ZsaZF9TzKJpczJNmq2I5+49B7IkYMUiqRh4hGFihV5Gl5IbddHhm4bsYAsrfnt3U22MrIx7VsTa4kH21iypVSnPFjME/I1HuowCORZssBVKcmFCieKAP+v+pZiNwS8gyOQx7ki2DGqkK5K23gQuIK0asD1pZvWJYsSCxvKrNEEir+fQNgkc6wkQF6nDeXOUGjXqrZr1odaJHBr9PWkWmV5o0a7jQ/diSoIv3XN0CR6uj/ANjoQTC40aYbLYLJRyAZicYwayqvEMbomxVg3R5urquG8c7Ki1Ay5ABsgA3jyx+PZPvnUwkGICYC62cfkreBo8hvVKLJI+RXx7Poa0rdUlQqubTbZnGCi2HK+KxiSNlGAK2FS6cChfGe2kKg5s2C5UvCuffJKkjgC+a5Ncc2G3SNsrszHtuYhiFRfYTnNaBZiaJto2WiS1UBq1kiyw8UGO8Tqgclo46b2m3dSLNwQQYox8SXki5seiRFZHF2Km/2ZtyhIi7aE1l+GEl1X3SQzdtQCf8AD+9+9R/T2PaV5URQGbtyq0sCJ5BDhIoKW3qyEBusjVK0mZpPzlRp1A4M21WQgGyKkRcpByKxZSODb3WtgAIrVeYxnEOLBQWPPlqPUDzuq6dDjWNSI9tMSb8thKDiRYxKOUb4rkA392qsh2qyc7eGKduMHmaP4v8A4m3EYXx+75I988t+ldMeQM0Mijg9xdvuHjcM9ZF45VY9zJWFuy3RPB1b2ff26ssgeOMAsWMMckRB9mUI3cLVdnNrq2POOmGGLgR5LABhYbiR8w0nIfRor0iUvLSYD/f9gQjXHEXR0CgjEX+WMlAoWCLF+Px1tXjkyb8ft9vNYLFI4o2JNkliJGWQ382a5/q0wg3TRcpu4IVo0ku2mjiJ5oKZJaX/ACp8D1Q1JturHc3C+52Jex4dsuCfgxkbjy5Fg0GFDgHT5B2f3WZ+G2rgCByzCB/rlj97lKf/ABCiGRX3Uu77RVSiuqvNmLBg7RPc5OOJprBJYCgXcT7R/sgnaSrJ7cgnUEkC3YhwDiwFGuCNLOofQe4L98boyTJXY8HBgAPkIspsTmOGEmWQABNDVvqW8iYB5d4EmXgIqwxyIxoUokydLoXbURzdatjKKj1/JKrZGIYY4+RPuA0etOpVyWfdxITwsVqLkYSTrZxIULSGyVItiffDWAK0UQvuhu/uyQyriDQFqqSUAEPLeZAKkvVgEGGKeJ2vcyybi67Zid2iDcDFTGqL3LAo/uarnV1pmhptvAYImYKwcBYwWOIdUXyDBiLHiGHyDRBeuiYgs8MAOPKAeUmp57+6j6vvCYzupAPyH/ggAnxIyBNDJqGVC1tVPOIbTzoezaLbxo/LhQXN3bt5Ob/dyx1m5un/AIjdhBJ3RRO4OHgDE4ARB9oLElWyyJWIrZphrZ6fDEklY+McG4bcMdeg0H1O5kI1h93tvwTyIYfxG0AMyIAucWIpmjJI4Unn0y5oQSS1bjVbf9OSZcXFj4+COK4/0JFeiDRsafEZmFLqjhOI+C4h1Wm/5HMflZjYzJDCpafcwnHJ27ZeM2LZwWRwFJs2TdD9NS9GSSdXcbjazM6gSAxCQqnljG/bmCcBmuhRJb3pfu1l2sYiMhlPejqORQvcAdcDHIMQGZgC4ORsM1ewWHUd600eT7TbTMDgis5dlkegAyyRJQvEtRvEWLGs4O+mlV1nsJEsg5j83h8rgGvXS+ip7v8AEorj8RCdujBTkHjJbzDIrNOGNNgfJxfIB8aa1B9QKYxW8hFcLHt4B3bW/EIXlsUPQHwOa1Z6Z00whezso0dRRkkaJGb9TcSubJ5IoD/01Gmyn3bd4tDDjkkYAkcgBhk4cPEbZkHBWqUfqdSARa/n+yR2Jhu+eMo18FT0AdUxM01UUSPKFaQ7yWQElMAIkHsVyFBYAkZED5r40LsDOXRYAAAQ0k8pnCv+0VsjMP8AMKN3+h5668kAWIbyR5GBpTgJRwakGCgsBiRiRTGvJQCdcytAvB2rnLyJ3BftWTZZ7DgfJzx+TdCzopY9/VMM0BzdbRNK7EtEcoIXavDBG4E8rqls420YCgqKYsygmwALDOW9ftqrJsjn5qkGQ8Y6fcbkoeKk5NKSCQMjHZIYNzqwu7Wc1JKGjQjCHbhgSR6NKS2HwrnEN4sAlAtc3DmGM4qNojHxSMAzysaHwKU0LJGbVySuJ0QD077ujM5hj9R7pSp38JjcVSrq0bSMEcgmxzMe6VJHxCq9vOjlgMzjye3YbSr6o+mIgndAkgkrgljJNIv2tcamkjCuATzSrjj6vTbDYGJC7D8PlRlmY5TyE0KX2VW8VUGz8BQaOomjR3IGe3ijKvI55klc2EVrBa+bUWWBMZAXwJVzA4V177srsHinYTx8M0beLHlrc2HivYGqw8nR1mzAmDyWVMcihzHGHbEZRkCOgcu1GG+w+gWCopunKklIocq7eJPLEDLlSGCxxisrJDeVORyv1PrHSIzC0hUwWojjRWCyyksWCO5s/mOSMb/mJYk8Ij3v0JIZbR1/FOPJjZEKABRITdmVyp5o8s9VjlrPiYB0C7HCf1VkHO6BWmkwNtPXaSYWQ/EGbDAEFrRnKqHcDHL5BLuz1iCODRJBJ0o3cSkEjFcPHFSGtr95WLU29EZUFUH3lrQNBjNKaKPl2Y3cFnUYrlJit4mOJTwo8O58Ygail6QwifEZO8vZCoQLWMoShskE32SKs8myaOszmkrtYWM1hEUFPe/Kg+mip9CjVM5ZYSyxJGT43980ZDEMa8oyyj4II/W9QGK40BS3wZcAlORZmWS+b4Yc0LQAA/I0XRNoY4t0LZkA2hQm+FlnjmC/oDUlkD5s6oA33EXIecreyuTrm2QYcduNUjkN2cgBVG1nJAHeqUY+Z7zsRrplB8vm/cXSva7OROVQEhbJdckon4BXgqFky90Ef1idcb/eOJ5DIiZnwkUixYoHn2Da3YPvTra7dszIgRYnheRo34PGDOq2CWKnGZAcvEKTZsasHpcjRwp4OHRVUOCbkZe5ECePuSwrAGqETcJkIyEiiY8S1r5fH37EdJsUj3mxClza0U9BSxixMYCScLiw+wtjyx/xZBr9MdKWdqi4byKAuMwQqqw8owrmjmACCACea5mTYHdvEUDwyLGidtP4hB8AVb3hRXmT0hAthjey6F0wwJ2fGaOS2eNlI/NVsmRSxtXClGAa8u3Yx5cW4eFLp0WDjeP+Hg5Z8W232PrBrUVXHSOkxkEdjOVCc2W03ILiiz9w1KHAa24slgE91Im3WFiYyJKBMi/wN1Hz97Y0JEBNW4oXeZF6vb/YtLGHjyn7TFlDEruI2xIKE8ZAhuQSpAo2/iNWNu3eiDV+LiB9N4TxOtqQDQ81sjnBhR5awNbQ3Tvv18l5h+OT4yZBoRPty5fL/wBtVm+6asjKxbty+lO624f+yiVSBRbgEkn1jXzagd1LLhuoXT2I5ROpsmmAktirAHkqKII9jXm13WEnZjlXtlQEgmWsf5TEeM1H2hXIZeStMa1DumgVsQk21nQEA7fKVUsCxhHeKNwaZELUDwRYKCvffojxO8BqIpS3lSm9Hxodz8YdsD2dyix/8ubbGIXYvAkxJlVkIKvkn5IZbmV9xBckG3kgdQ9jcE2tZBhnEq/oRZH99VOk9R3e4y7UkeKkq5lAMgfENSiOgByB+YuQN2vGOqEv08scvc3O1Ewcgl0dPGQn7rAiPlwDwKZVqy7ETJilu+qUsZn/AOQjMK0In2yV1uSo4ogVVRsIWV2IWdo9v5CgRiopGJtgGsKaBAb0W0GzkhC9nbSq6kWTJCAy3ypCtiB7IAFA+qs37JtoCPKPexjg5XMaIIII8m5v5rUHTt0HSjLvpZEJV8FcXj/NyoAyFHG7GVc1eoAANT9PwpfiOxGyG01kO+zo62HKqZd2bdw0EijjkHtnd3X9mRVTFweDUniw+a1ner7szbeSEvLutwSYioAWFWzCAvhSj2HC2xHo3idEYDrMYo2dBJZknkYIA6hjcZJDlmawQrKxewG9HQfTnQykaNLYN5iK7WMt6vgZMq0t8AEHEDU1xKKP+PhRn2IIGs33J2m1h53eidHECn1mwANegFulHqwMm5oWSeAKUMtGjWoAAQFwcTEdiOLnXKNGjRqUij3G3WRSrqrqfasAQf7g8HWO6j9ICILhEXCMgDwu0cqxhuVIBAalLNkpBLHlfZO10aR+GH3Wrh+LxOHPhNNq/ZYKbqRWMVJugHCCORRLS90qAzIyn0GBoMwYivCwNMdlBA0aiLb7mVAKAaRghC8YsHkx4qihH6gj2NON39OxSBluSNXBDqjlVbK7seubNkVdm70nfYFJS08k4e/4kUQAcVS2Y0ysDimuua4OqMpaarqDHw8VsMJBvFa+QifWmgqY76Js5C8skUe32q5lAMMioTxIKIUUFmBYuGNgICPEEc9cwH5J3E0s7kLijkOgIsuEiqjjwCwxyZb4JOlfTRwVLS7zF2BjaOZWazlZPEZLKQ2DrRDC2ANm4eq4TxAQDZII5K72KRrk0duBHktj1TFLyrLnSgjL3/Ctdhu+NIrFtDQUqfER5K/F0AtXaT8Ag9GNz3OOOUA7QJ/qbM1Q4NYrxtH/ABLNti0xTgPKM0zaw1vanFLqlLUWcBQVILbc9vtd7c7hZYqsCwkLcXQAJLg19rF7593rnoqTNCihW24Pk7sFztjkQqcgckglq4HC8+LloJjv8BZ24zw0uJB0rMc7+J3TSaKtvd0+2cSTIm4kJqLGTztyEBSJlAQWygnMnn2b1xsdwIFDTxzGYZFRiSmbG2wxuySxJkr0T6HGrG/jRZI4YQskxkDygt5N21LKZW9+LtGwHul8QQK0w8dv5yM0sz8Cl8j84oo+1b/9ix+dSAZv390rsRuQDLfaQSOlcov19Yzu761Es0btNHJKoZ8WkCKsjKUVAGooKL5ZC6UE80C5E6rFUMiySzknuggrYxR5OLWo1Apb/lVbs3rzpb/mbmebFXQhCQeFjWJJsb+aaVrbi/2Faq9R6XGYdxu5YYmkaMsoeJWKqieIaxZf2T88hecQTAkAlM44bnNaQREbGSagRSgmewo+mdPSVIYigxLfiJARdAGol5+aVFy4tYiK8jVTddAj/GxJEMBGJbrkXuIpS7N82pMIq7qRfitNek/S8SRBmVkYizjI8YVReKkIVHAPJoWxZqBY6V7fpUYMUpWQl03Ev8aUMRkhQE5exHivz9o90NKW0EgafZXMxxnfke6PELUkh1b7SOkKJfp0nZblkxqUrIDyMhDuHky+fuiCV/pde9V4+jE47kDn/aL01/8AAnk7LAj924r2ASdPIfp6JdkD+YT2b/jSgfZfrOv9NUNp0WNtpMBmGjJZT3patkTcg1lQK9wC/wBUy+eFOHamn7q5nFzmhx+etNCA067AD7JfL9LdiXaiVuC7JfP3AvFCwF/dg0HjyajY8BWJY7D6TvKDcSsSIUVMVUAolEgWKcJJ8MDiMOeTdvr3RYfwhmVZCUCzIGllY+BD0BnwxW1scjLVne/Tm3kiWSOCFnWpFtFYyccqzG8iykiyT5ENyRqRhQbe6rdxxewEvIkkTlFCDI1peOiV9NnhiWSNpdtt54ZWEZ7qi1sHFubCGimHJRVUclQ2rG/6pDMBNEGbdRU6iNWeyAwxZkBVkILi7Ps1R41YZAZ4ZNvQuFqUeKkQsqmNgPX8Wh/Q0Y+CylkVEwEsRwlTjyHIrkxyD9P/AEsEHnlw0xHf8rPiYrQ4YhBrzsbEEROUkH3jmpXfvuTnDA8E+IId5I1BU8rniXLxk3XHu+VsnVUwyDfebLtWmGWUa5ZFAiY5saYG14ZOKoUSGdn0bapJH2JAqzbclBifKNfaYPQJ/KKAtxdEMPY1F17NEUzKsyI4bMKKxNo4lQ+PMTv5fbZ+1aFwRTMUzMQDEOE0ATI3obQSSCLHpZQ77opZcd0JtwPayRk0r194jHKMttVFh/awom+nISdurbeTAKWUxFbjyRirAf8AEQEgkWbFgsCbBYRbd0UNt3EsRAIRmJBB+Y5LJF3flkDwAVHOkDb/AG43O47oeCWlfxanHjicmjYjik+84jIfqdSQGkHv1Ssc/GY5grFaCeXyaXqRQaKx1SOp0ln2t5ARs6FXIJsoY28ZAbJT7V+8c0ovrdfhmRkO6l26kUBI5Ufvj3xyR7sXiSDxxqpuZ5pYw0MhaPuIFMrRyeWa449o3kGq82FA1RPqz1BZlfGVo92zcpGJXh4PwY0R7X+XN3x5o6Wb9/RWhp8IJqNAdv8AaRI6hc7Hre4eFWSWGVgvmewcFZeGylEqpiCGIKgnEA0bF0dtnuHlt1myYWkERaIsEW2DO5hIvx8gSf0U+mnTfo7FEEi7ZGUAlotuvcLj23cYcWbbxRSOADQ50m326xqFUUB/78kn5JJ5JPJJvTNw3OjMqsXi8HBLvgwZ5ARXpXy9Us6T0ARgPKTNMWLlmNgM39I4UEDxyCg+/V1pvo0a0AACAuRiYrsR2Zx75bI0aNGpVaNGjRoQjRo0aEI0aNGhCpbvpuT5o7xOQFLLibUEkAhgRwWav8x0s3vRZgyyCaWUgFSoESMVYqfFgoo5Kp5Pq+f10GjSFgK0YfEPZaD1A+t/dZCfo8LpIF2u4MsqkGQgK5sEcuSB6Po8GhYOrHTdnuJo8hOYQeMDchDKaa2tWUAgrgG4qyxsjWn1R3PRopGLFSGPtlZkLUKGRQgtQHF3XxpPhRb8LUOOLhDvI/NHkabdISEySQbmGLCKUqkhVY3KOSxFuyvlQ4IyZzZs3dLq5t9+YspJ4Zu7Xm2KlEUc0rBqCD3fz7P7X36IiqOyFhZWLKVUVkRicwKyBHB5s0DYIBHsXTnZg08gkxNqqpgljkMQWYlgfVmhQIAIvUBjgpdxGE8V2rcONSeYgz6rP9G6kjhXlEix5NKimJ2DNLI0ge1BXFLoE+yC1ClJPqv6hgliMKbiGmHkRKvJbxReD6LkFj6Cob4bTmKKaIvGiAqzs6yFhS9w5tmthiQxegBRGAJHkR71LpuO0mRAzyFWYH27SAWGv+qwtEVVLVUKjK7KR9lcMbC+O3EI1p4hFTc0p+eSk61PcOCHymIjQj/H7YfBxTN6+Qh50t+oG7dYD+HtpuPgAiNR/wChH+mvdr0LbzymX8NEI1BVcoFUuzUS5BUGh9osXeR9UWo/UXQYBNBGkEA7toQIkBIziLVxwRF3Wscij+2h5cQSjh24TcRrJOpNBtWa6D0MrUfgx2u1ZrDC/mqxv+9aTfRsxeORj7LR+v8A6Xb6v/8Ahra//Dbf/wDCn/8ANIvpP6fgYbgPt4WC7mRELQqfCMKgokc/abPy2V83qTOYUVOH8I4OJLjpoN+qY7fjZSxH3CskdfNIDgT+5jMb8f1fHoR9L6tFtz2ZZY4wUWSPORVoSDlfI+g4Yj9mAApdVevdDgiJYbaEq8bJQhQ1JVxkccE2wv5OA9kabr0JUiRYgkUiUVKKFBbjIGgLV8aP7UfYBEAOnorHnByS4mHmdoO+tj7FJeqdYgTcwSxyrJGZWaXC5KYbeVA1oCB4/cCfSAgcMdMN11E5d2KHcZ1yO34yKPQPPB/Rvi/kWNWMnnlhuN4hEzOxaqLdt4wq0eR+YxyH9A48uJTs5If4GDIf+G7FQn+RgrUv+DH54IAoyAaqH4mH4RFQ2KupEmhgD+NtUe3keeafDb4srqwaSRUeNyigkFRIwLKsZxqiLv3R666u7EWMjIUbAXGgL5lgMXyNEEkcogJPNIOC5j6ChFyW0pYs0iko1tXAKmwoAUBSTwi3ZF6m23SVRgxaSUj7e4+WNiiQPQJHF+6sfJuPhkiEHi8Nrg5oFIpE22JNPQdCs9PtNiwo7jFySSrutsWN+cLimY+xkl2QR8HVro+0nQs6RwBWpU8WhCotkERgP7Znaiyn+18aWtGnGHWVQ7jSW5akczP0ASb/AMNpI/c3IhncCh+QoX595FmJon2xH6AaY7PYRwgiKNIwTZCIFBP6mgNWNGnDQLLM/HxHiHGm2npZGjRo0ypRo0aNCEaNGjQhGjRo0IRo0aNCEaNGjQhGjRo0IRo0aNCEaNGjQhGjRo0IRo0aNCEaNGjQhGjRo0IRo0aNCEaNGjQhGjRo0IRo0aNCEaNGjQhGjRo0IRo0aNCF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 descr="propagaca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5848350" cy="3578841"/>
          </a:xfrm>
          <a:prstGeom prst="rect">
            <a:avLst/>
          </a:prstGeom>
        </p:spPr>
      </p:pic>
      <p:pic>
        <p:nvPicPr>
          <p:cNvPr id="9" name="Imagem 8" descr="propagaca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239336"/>
            <a:ext cx="3469730" cy="26186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u="sng" dirty="0" smtClean="0"/>
              <a:t>Irradiação e Propagação</a:t>
            </a:r>
            <a:br>
              <a:rPr lang="pt-BR" u="sng" dirty="0" smtClean="0"/>
            </a:br>
            <a:r>
              <a:rPr lang="pt-BR" u="sng" dirty="0" smtClean="0"/>
              <a:t>Antenas </a:t>
            </a:r>
            <a:r>
              <a:rPr lang="pt-BR" u="sng" dirty="0" err="1" smtClean="0"/>
              <a:t>Omnis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27784" y="1628800"/>
            <a:ext cx="3826768" cy="4525963"/>
          </a:xfrm>
        </p:spPr>
        <p:txBody>
          <a:bodyPr/>
          <a:lstStyle/>
          <a:p>
            <a:r>
              <a:rPr lang="pt-BR" dirty="0" smtClean="0"/>
              <a:t>Rádios;</a:t>
            </a:r>
          </a:p>
          <a:p>
            <a:r>
              <a:rPr lang="pt-BR" dirty="0" smtClean="0"/>
              <a:t>Antenas;</a:t>
            </a:r>
          </a:p>
          <a:p>
            <a:r>
              <a:rPr lang="pt-BR" dirty="0" smtClean="0"/>
              <a:t>Propagações;</a:t>
            </a:r>
          </a:p>
          <a:p>
            <a:r>
              <a:rPr lang="pt-BR" dirty="0" smtClean="0"/>
              <a:t>Comportamentos;</a:t>
            </a:r>
          </a:p>
          <a:p>
            <a:r>
              <a:rPr lang="pt-BR" dirty="0" smtClean="0"/>
              <a:t>Aplicações.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u="sng" dirty="0" smtClean="0"/>
              <a:t>Diagrama de Irradiação e Propagação Antenas </a:t>
            </a:r>
            <a:r>
              <a:rPr lang="pt-BR" u="sng" dirty="0" err="1" smtClean="0"/>
              <a:t>Omnis</a:t>
            </a:r>
            <a:endParaRPr lang="pt-BR" u="sng" dirty="0"/>
          </a:p>
        </p:txBody>
      </p:sp>
      <p:pic>
        <p:nvPicPr>
          <p:cNvPr id="37890" name="Picture 2" descr="http://t2.gstatic.com/images?q=tbn:ANd9GcQQBqPb0s50NUDyfOa-B-PUfpaZLi5buTYNVra8MzWvhmzWo2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269295" cy="388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u="sng" dirty="0" smtClean="0"/>
              <a:t>Irradiação e Propagação Antenas Direcionais</a:t>
            </a:r>
            <a:endParaRPr lang="pt-BR" u="sn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5802313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pt-BR" u="sng" dirty="0" smtClean="0"/>
              <a:t>Diagrama de Irradiação e Propagação das Antenas Direcionais</a:t>
            </a:r>
            <a:endParaRPr lang="pt-BR" dirty="0"/>
          </a:p>
        </p:txBody>
      </p:sp>
      <p:pic>
        <p:nvPicPr>
          <p:cNvPr id="40962" name="Picture 2" descr="http://t1.gstatic.com/images?q=tbn:ANd9GcTVoyRrwu0Ee3wxwe171rqGw3kLyauVZJrcgAJrn9axufy5pw3x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3991" y="1844824"/>
            <a:ext cx="7372425" cy="3938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Enlace Direto;</a:t>
            </a:r>
          </a:p>
          <a:p>
            <a:r>
              <a:rPr lang="pt-BR" dirty="0" smtClean="0"/>
              <a:t>Enlace por Reflexão;</a:t>
            </a:r>
          </a:p>
          <a:p>
            <a:r>
              <a:rPr lang="pt-BR" dirty="0" smtClean="0"/>
              <a:t>Enlace por Difração;</a:t>
            </a:r>
          </a:p>
          <a:p>
            <a:r>
              <a:rPr lang="pt-BR" dirty="0" smtClean="0"/>
              <a:t>Enlace por Refração.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u="sng" dirty="0" smtClean="0"/>
              <a:t>Enlaces</a:t>
            </a:r>
            <a:endParaRPr lang="pt-BR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u="sng" dirty="0" smtClean="0"/>
              <a:t>Enlace Visada Direta</a:t>
            </a:r>
            <a:endParaRPr lang="pt-BR" u="sng" dirty="0"/>
          </a:p>
        </p:txBody>
      </p:sp>
      <p:pic>
        <p:nvPicPr>
          <p:cNvPr id="3074" name="Picture 2" descr="http://t3.gstatic.com/images?q=tbn:ANd9GcQhauuin_HcinVjXNfitJYXeC93TPYYyrOWnpAoPg-1F529_79K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05" y="1844824"/>
            <a:ext cx="9094795" cy="3778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/>
          <a:lstStyle/>
          <a:p>
            <a:r>
              <a:rPr lang="pt-BR" dirty="0" smtClean="0"/>
              <a:t>Ver curso antenas.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u="sng" dirty="0" smtClean="0"/>
              <a:t>Enlace por Reflexão</a:t>
            </a:r>
            <a:endParaRPr lang="pt-BR" u="sng" dirty="0"/>
          </a:p>
        </p:txBody>
      </p:sp>
      <p:pic>
        <p:nvPicPr>
          <p:cNvPr id="8194" name="Picture 2" descr="http://www.teleco.com.br/imagens/tutoriais/figura_tutorialtvdentr1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204864"/>
            <a:ext cx="6666889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u="sng" dirty="0" smtClean="0"/>
              <a:t>Enlace por Difração</a:t>
            </a:r>
            <a:endParaRPr lang="pt-BR" u="sng" dirty="0"/>
          </a:p>
        </p:txBody>
      </p:sp>
      <p:pic>
        <p:nvPicPr>
          <p:cNvPr id="5" name="Imagem 4" descr="Ond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558286"/>
            <a:ext cx="7056784" cy="4392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5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Enlace por Refração – </a:t>
            </a:r>
            <a:r>
              <a:rPr kumimoji="0" lang="pt-BR" sz="3800" b="1" i="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Mudança de direção</a:t>
            </a:r>
            <a:r>
              <a:rPr kumimoji="0" lang="pt-BR" sz="38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ao atravessar corpos de densidades diferentes.</a:t>
            </a:r>
            <a:endParaRPr kumimoji="0" lang="pt-BR" sz="3800" b="1" i="0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8370" name="Picture 2" descr="http://upload.wikimedia.org/wikipedia/commons/thumb/f/f2/Refraction_of_a_pencil.svg/250px-Refraction_of_a_pencil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700808"/>
            <a:ext cx="338437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fenomeno_refracao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916832"/>
            <a:ext cx="7272808" cy="4392488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Fazer desenho no Quadro</a:t>
            </a:r>
            <a:br>
              <a:rPr lang="pt-BR" dirty="0" smtClean="0"/>
            </a:br>
            <a:r>
              <a:rPr lang="pt-BR" dirty="0" smtClean="0"/>
              <a:t>de um Enlace Refratado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298371"/>
          </a:xfrm>
        </p:spPr>
        <p:txBody>
          <a:bodyPr/>
          <a:lstStyle/>
          <a:p>
            <a:r>
              <a:rPr lang="pt-BR" dirty="0" smtClean="0"/>
              <a:t>(a) Refração;</a:t>
            </a:r>
          </a:p>
          <a:p>
            <a:r>
              <a:rPr lang="pt-BR" dirty="0" smtClean="0"/>
              <a:t>(b) Difração;</a:t>
            </a:r>
          </a:p>
          <a:p>
            <a:r>
              <a:rPr lang="pt-BR" dirty="0" smtClean="0"/>
              <a:t>(c) Reflexão;</a:t>
            </a:r>
          </a:p>
          <a:p>
            <a:r>
              <a:rPr lang="pt-BR" dirty="0" smtClean="0"/>
              <a:t>(d) Visada Direta.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r>
              <a:rPr lang="pt-BR" sz="2800" dirty="0" smtClean="0"/>
              <a:t>Pergunta</a:t>
            </a:r>
            <a:r>
              <a:rPr lang="pt-BR" sz="2800" dirty="0" smtClean="0"/>
              <a:t>: Estando eu dentro de uma residência e ao atender a chamada do celular, estarei recebendo o sinal por qual meio de enlace ? 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dirty="0" smtClean="0">
                <a:hlinkClick r:id="rId2" tooltip="Radiação eletromagnética"/>
              </a:rPr>
              <a:t>Sinal eletromagnético</a:t>
            </a:r>
            <a:r>
              <a:rPr lang="pt-PT" dirty="0" smtClean="0"/>
              <a:t> que se </a:t>
            </a:r>
            <a:r>
              <a:rPr lang="pt-PT" dirty="0" smtClean="0">
                <a:hlinkClick r:id="rId3" tooltip="Propagação"/>
              </a:rPr>
              <a:t>propaga</a:t>
            </a:r>
            <a:r>
              <a:rPr lang="pt-PT" dirty="0" smtClean="0"/>
              <a:t> através do </a:t>
            </a:r>
            <a:r>
              <a:rPr lang="pt-PT" dirty="0" smtClean="0">
                <a:hlinkClick r:id="rId4" tooltip="Espaço físico"/>
              </a:rPr>
              <a:t>espaço</a:t>
            </a:r>
            <a:r>
              <a:rPr lang="pt-PT" dirty="0" smtClean="0"/>
              <a:t>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u="sng" dirty="0" smtClean="0"/>
              <a:t>Rádio Transmissor</a:t>
            </a:r>
            <a:endParaRPr lang="pt-BR" u="sng" dirty="0"/>
          </a:p>
        </p:txBody>
      </p:sp>
      <p:pic>
        <p:nvPicPr>
          <p:cNvPr id="4" name="Imagem 3" descr="220px-Circular_Polarization_Circularly_Polarized_Light_Right_Handed_Animation_305x190_255Color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90384" y="2776536"/>
            <a:ext cx="4169848" cy="2596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eleco.com.br/imagens/tutoriais/figura_tutorialtvdentr1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348880"/>
            <a:ext cx="6666889" cy="3600400"/>
          </a:xfrm>
          <a:prstGeom prst="rect">
            <a:avLst/>
          </a:prstGeom>
          <a:noFill/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Reflexão;</a:t>
            </a:r>
          </a:p>
          <a:p>
            <a:r>
              <a:rPr lang="pt-BR" dirty="0" smtClean="0"/>
              <a:t>Difração;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u="sng" dirty="0" smtClean="0"/>
              <a:t>Perda de Potencia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u="sng" dirty="0" smtClean="0"/>
              <a:t>Perda de Potencia</a:t>
            </a:r>
            <a:endParaRPr lang="pt-BR" u="sng" dirty="0"/>
          </a:p>
        </p:txBody>
      </p:sp>
      <p:pic>
        <p:nvPicPr>
          <p:cNvPr id="45058" name="Picture 2" descr="http://www.teleco.com.br/imagens/tutoriais/figura_enlaceR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988840"/>
            <a:ext cx="5817432" cy="3490462"/>
          </a:xfrm>
          <a:prstGeom prst="rect">
            <a:avLst/>
          </a:prstGeom>
          <a:noFill/>
        </p:spPr>
      </p:pic>
      <p:sp>
        <p:nvSpPr>
          <p:cNvPr id="4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r>
              <a:rPr lang="pt-BR" dirty="0" smtClean="0"/>
              <a:t>Chuva;</a:t>
            </a:r>
          </a:p>
          <a:p>
            <a:r>
              <a:rPr lang="pt-BR" dirty="0" smtClean="0"/>
              <a:t>Refração.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u="sng" dirty="0" smtClean="0"/>
              <a:t>Radio Comando Ligações Elétricas</a:t>
            </a:r>
            <a:endParaRPr lang="pt-BR" u="sng" dirty="0"/>
          </a:p>
        </p:txBody>
      </p:sp>
      <p:pic>
        <p:nvPicPr>
          <p:cNvPr id="15" name="Imagem 14" descr="TX R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3729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anatel-350x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2132856"/>
            <a:ext cx="4445000" cy="2540000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Requisitos da ANATEL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Ensaios Radiados</a:t>
            </a:r>
          </a:p>
          <a:p>
            <a:pPr lvl="3"/>
            <a:r>
              <a:rPr lang="pt-BR" dirty="0" smtClean="0"/>
              <a:t>Limitação de Harmônicas </a:t>
            </a:r>
          </a:p>
          <a:p>
            <a:endParaRPr lang="pt-BR" dirty="0" smtClean="0"/>
          </a:p>
          <a:p>
            <a:r>
              <a:rPr lang="pt-BR" dirty="0" smtClean="0"/>
              <a:t>Ensaios de Compatibilidade Eletromagnética</a:t>
            </a:r>
          </a:p>
          <a:p>
            <a:pPr lvl="3"/>
            <a:r>
              <a:rPr lang="pt-BR" dirty="0" smtClean="0"/>
              <a:t>Limitação de emissão conduzida</a:t>
            </a:r>
          </a:p>
          <a:p>
            <a:pPr>
              <a:buNone/>
            </a:pPr>
            <a:r>
              <a:rPr lang="pt-BR" dirty="0" smtClean="0"/>
              <a:t>		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Sem título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477" b="14006"/>
          <a:stretch>
            <a:fillRect/>
          </a:stretch>
        </p:blipFill>
        <p:spPr>
          <a:xfrm>
            <a:off x="1223466" y="1553146"/>
            <a:ext cx="7092950" cy="3892078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Harmônicas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Harmônicas</a:t>
            </a:r>
            <a:endParaRPr lang="pt-BR" dirty="0"/>
          </a:p>
        </p:txBody>
      </p:sp>
      <p:pic>
        <p:nvPicPr>
          <p:cNvPr id="4" name="Espaço Reservado para Conteúdo 5" descr="ates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2664" y="1481138"/>
            <a:ext cx="555867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Sem títul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0897"/>
          <a:stretch>
            <a:fillRect/>
          </a:stretch>
        </p:blipFill>
        <p:spPr>
          <a:xfrm>
            <a:off x="1321020" y="1481138"/>
            <a:ext cx="6563348" cy="4525962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Emissão Conduzida – 127Vac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Sem títul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0398"/>
          <a:stretch>
            <a:fillRect/>
          </a:stretch>
        </p:blipFill>
        <p:spPr>
          <a:xfrm>
            <a:off x="1367482" y="1481138"/>
            <a:ext cx="6516886" cy="4525962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Emissão Conduzida – 220Vac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u="sng" dirty="0" smtClean="0"/>
              <a:t>Aplicações:</a:t>
            </a:r>
            <a:endParaRPr lang="pt-BR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u="sng" dirty="0" smtClean="0"/>
              <a:t>Como Funciona Ondas de Rádio</a:t>
            </a:r>
            <a:endParaRPr lang="pt-BR" u="sng" dirty="0"/>
          </a:p>
        </p:txBody>
      </p:sp>
      <p:pic>
        <p:nvPicPr>
          <p:cNvPr id="6" name="Imagem 5" descr="pil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7450" y="2079079"/>
            <a:ext cx="4229100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TX R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372911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 u="sng" dirty="0" smtClean="0"/>
              <a:t>Alarme Contra Roubo de </a:t>
            </a:r>
            <a:r>
              <a:rPr lang="pt-BR" sz="4400" u="sng" dirty="0" err="1" smtClean="0"/>
              <a:t>Trafo</a:t>
            </a:r>
            <a:endParaRPr lang="pt-BR" u="sng" dirty="0"/>
          </a:p>
        </p:txBody>
      </p:sp>
      <p:sp>
        <p:nvSpPr>
          <p:cNvPr id="48130" name="AutoShape 2" descr="data:image/jpeg;base64,/9j/4AAQSkZJRgABAQAAAQABAAD/2wCEAAkGBxQSEBUUEhQVFhUXFBUXGBcYFBYVGBUXFBcWFhUUFxQYHCggGBomHBcUIjEhJSkrLi4uGh8zODMsNygtLisBCgoKBQUFDgUFDisZExkrKysrKysrKysrKysrKysrKysrKysrKysrKysrKysrKysrKysrKysrKysrKysrKysrK//AABEIAMoA+QMBIgACEQEDEQH/xAAbAAABBQEBAAAAAAAAAAAAAAAAAwQFBgcCAf/EAFAQAAEDAQMGBg4GBwYHAQAAAAEAAgMEBREhBhIxQVFxEzJhkbHRBzRCUlNyc4GSk6GywdIWIiNis9MUFzNDVMLwZIOj4eLjFSRjgpSiw3T/xAAUAQEAAAAAAAAAAAAAAAAAAAAA/8QAFBEBAAAAAAAAAAAAAAAAAAAAAP/aAAwDAQACEQMRAD8A3FcTShrS5xuDQSTsAF5K7TC3u1J/IS+45BG/TWi8K71M/wAi9+mtF4V3qZ/kWYIQacMtqLwx9TN8iPprReFd6if5FlAtSnaHMdeJeEuBvw+sW3HN3FPuDZ4dvoHrQaT9NaLwrvUT/lrk5b0fhH+pm+RZxwcfhh6B60cFH4b/ANCg0U5c0nfSepk6l59OqTbL6pyzrg4vDO9X/pRmReGf6v8A0INE+nVL/wBX1ZR9OabZL6H+azvMh8LL6v8A20ZsPhZvVn8pBon05ptkvoDrXBy8pu8m9BvzLPc2Hws/q/8AaQBD4Wb1Z/KQaAcvqfwc/ox/OuD2QIPAz80X5ioYbD383oAfyKJs+34pjHEGZuaPrOYwBxzWkYm7G85qDUf1gw+AqOaH8xH6wYfAVHND+YqJ9l/1v/VH2WybnZ1oL0eyDD4Cf/B/MXJ7IMeqCbniH86o/wBl3s3pN+ZF8Xezek35kF2PZCZ/DyenH1rk9kEfw7/WN6lS74u8m9JvzLy+LvJfTb8yC6frC/s59aPlXn6wf7P/AI3+hUzOj8HL6wfMjOj8HL6z/Wguf6wT/D/43+2uT2QT/Dj13+2qfnReCk9afmXmdF4J/rT8yC1z9kN7QSKdvnmP5e9cSdkOYXf8vHiQP2rtf/YqValpcAGyQwvLg+7jOkwLXA/VvPJilbKcaoFz2GN5fnG8kG4NzW3R6OMB/RQXL9YE38PF613yK35OWoamnbKW5hJcC0HOALHFpuNwwwWSOaQSHC4g3EcvUtL7H/aDPHm/FegsaEIQCYW92pP5CX3HJ+mFvdqT+Ql9xyDH0IQg8sjJiKomz3GJjnSHNkdDnnPaQGjODhdowO3DWFcR2PpP4pn/AI5/OUZZVnH9D4YXlvCSB470A4PHJjjswOGKuWTNs8IOCkP2jRg4/vGjX4w17dO24IEdj1/8U3/xz+aux2Pna6keaC7/AOiva8JQUkdj4a6g+aMD+Zdjsfs8O/0Gpa08sMyTNiYxzMRwjnloLhqFwxGm467jyJq7LST+zje4n4hAp+r5nh5PRZ1Lodj6PXPNzR/Km7stnjS+mG+/8xJjLWR3FkpjuBd0SoH47H8Guafni/LXX0Ag8LP6UX5aiDlvJfdw1PfsEbieYSLuXLGZovc5gG008gHOXIJUZA0/hJ/TYOhi7bkHTd9Mf7zqChI8r538SQEbW07z1pu7LKXOzeHdfsEAv5iwoLOMhqTZIf71/wACvfoPSd5J66X5lWanKmeNoc+aVoOg8DH+WvKfKaolF7JZyLr7xFC3DbiwILQMiKPvH+ul+ZdtyMox+7d55ZfmVI+l8hfmCWoLtgEXwS9dlBPE3OkfOB48d/MHILoMkaTwP+JJ8y9+iVH4Eek/5lR6O3J5gXNdPmjSTLmj2FM/pFIZODDqhzuSofcPOHINFGSdH/Ds8956SuhktR/w0PnYD0rPa+1pYRe982i+79Lmv6V3Q1k8zM8mRrbr731c+j2oNCGTVH/CU/qI/lXoybo/4Wm9RH8qyttrvfLwbGF52/pEhA52p1a0xgbe8Rk97e4m86BigvOUtiUzKKocynga4QyEERMBBDSQQQ3ArMpZi0tc03OzhzHAg8ik7PjfNGXvbExt2uMvv5OMFGx1OdKWRxwuA7rgrsd2cUEhU5srBIwjOGkXi83aWHlB0f5q+ZDVLBQR3uaPrS6SB+8es8tR4gH7ovwwEIG4cZOLOie6Mvl4NgA1RjzDEoNbiqWu4rmu3OBu5kpesnyME9RVB0TsyNjr84Mbi0H69/3XXZo24nuVq9yDpMLe7Un8hL7jk/TC3u1J/IS+45Bj6EIQaL2PG30Rvx+1l6VHW3ZZppAWEhhN8bhpjcMczq2i8HRjJ9jntM+Wk6VYaylbKwseL2kXHVuIOojSDqQMbCtYTsxuEjbg9vQ4fdPsxGpQ2VNt350LD9UYSOGvUY2ke27dtuhapj6eZ8bJLpWC4OBuvY8C68arxdeNRuI1Ex3DhrBI4XAcRvKMM83coN3PsuBO0qoRtvdxiMG96D/MfZo23tbDs4G+aW64f0AkbOpnVUuc7ijHHpXeUFpZxbDDuA/mKBvXzvq5+DZg3XdoaNilbUqmUcAij412N2ndvXVJCyhgzjcZHY+c61GWLQuqZeGkvzASRfr5UDzJyzM0Gom0nRfq2BM62d1ZPmtvzAbt5HwTjKC0jI4QRaNB5B1lO4Y20cF545HMOsoPLTqm00QiZi46btZ2bklYtCGNM0u/HWdib2RRmeQyyaNOOobVxbVcZ5BDFg0ewbd6BN7n1s/3AfMbtW5PLftEQx8BFpPGu1nZuCcTSsooLhxy30Rt3qNyfs0yvM8vFGi9A7sCzxBGZpeMccVHDPrqjXmA4dZ5Epbdc6ol4GPijA3dCk53sooM0ccjG72NCBG3K8RMEMOnRvOtxXtlUYp4uEfxjjjpvKb2HQFxM83mB1ciSr53VU3BsvzRpI1DZvKAooHVk2ceID6RHwCd5RWlmgQQ7sNZTq0qltHDwbOORdhq5N6a5OWZpnm816B1ZNG2khMknGIJx6VFUMDq2fPdfmDRfqG3eV7aNS6sn4NnEBx2EjVuCkrVrG0kIijxecN56kDbKG0b7qeDDVhqG3elaSFlLDnG7Ouw60hYlAGNM0uJ03nWdiZyudWTXDiA/wBNCBSyqR1TLwr+KDeL/eKUtmr4d/6PFfwbbs8jTcb7mj7ztHILzqTi263gWCCG4yPw8/LsAGJKs2QWTMJpS+T7ThC4X3uaSQ65z85pBBJbhccAANZQT2RMEbaRuY0NOh4GjOb9W4fdAAu5OW9T1yRoqRkTAyMXNGgYnTpJJxJ5Sl0AmFvdqT+Ql9xyfphb3ak/kJfccgx9CEING7HXaR8tJ0qQyhtjgW5jD9q4Ya8wHDPPtuGs8gKr2Stqins+/S900oY3aQRe4/dF4v8AMNJCg5pXTyOGdfjfK/adbRyXC7mG1B5hKS9xJjaSc68gyON9/wBYYkab9p3Yw9Q91TKGN4ouFw0XDAAJW2a3PIhi0DDDUn0YbRwXn9oRzDbvQJWvWNpouCZp1kazsXOT9nCJhqJ9J1bOQJrYNAaiThpeI3EX+8i3LQdUSCGLQMNw1k8qBJ5fXVF3cA49SlrbrxTxiGK7OOGHSlTmUNPcOMR58VGWJQGZ5ml0adw1AIHNhUAiYZpdOkX6zt3Jn9arn15oPOlLXrDPJwUfFGGGobE9qZm0cFw/aEc1/wAUCFuV4iaIIsXHA3az1BKWVSNpoTLJi47e6d1JtYFnXl082GvHUNm9NLUqnVc3Bs4owu1AbEHNLE+tqM53EBv/AK5E/wAobSDGiCHTow6U4rqhlHAGN4xw5SSmeT9m33zzb8dZ2DkQOrJo20sPCv45GF+r7xUdQwuq5s93EBw60V1Q+rmzG8QHHYbtW5SFpVTaaLg2aeTSTsQIW3X3kQw6dA+JKf0cLKODPdi84i/Wdbim9gWcGNdPNp09TQmFRI+tnzRxQfNdsQdWRRuqpjLJxAb8dfKnGUdplxFPDuN2odZTu2a5tNEIouMcPP1BI2BZ4iYZ5tJxF+s7UC9PGyhp853HI5v81FWTSOnkMsmjVfqC4e91bPfjmA4cvKnttVwiYIYsXHDDWdiBvbNaZXiGLR0DbvT972UNPfgHXcw2rix6JtPGZZcSfadm5QMlUaiXhX4sD7mDU9/fEd42/wA5uQKUcTiS+TjvGI7xhxEfjHSd4G1a3kJ2hH40v4r1l4H9bdpPKtQyD7Qj8aX8V6CwIQhAJhb3ak/kJfccn6YW92pP5CX3HIMfQhCBSz5XODoo784vde7vW4XAcuJ3aU6tOqEEYij0nA3ayokQRta6RzLyXu0TPYTdd3IFyc0FlxzNL/0djWgX5zpnn+VA9sejbEwzS6dQOs9SjGh1bUXE/UBxO3kSWZE6URNpo3Hx3kAbcQnlrWdDTtGdFTl13F4Im7zl3wQOcobUbEwQREagbjpOzcurEjipozJJIzPOPHb1pvZNjMlj4R1PTRjlp2uPtITRoaZcyGGnIGl36O0Y8lxQcfpjaqe98sbWA4Zz2t85vKfW1b0LGCKGRhG0Pad5NxTi1I2wMH7LP2CJunZpXtlwPewvlLWNGyNg3aQUDayq2mgjLzKxz9QBvJPmUbBWxzzl80jWgHAHDzp5BUySTZkTjmA4ksjJ3D6ieW7U/o7Q0SPMmviXA7Lg3SgZZQW6xzRFASWjWGuN51u0JWxq2CnjJHCOkI1QTH25ieWNFIYzJUSPu1C/N6FGMqJJ58yF7wy+7jHHzoGkM/DT587Zg2/D/l5zcPMzSpK27TdI0RwRTBow/ZObcNtxAxS9tythaGNc9z9F/CvxO4O0L2yqMsjMk75HbAZZLubOQJ2ZMIYrmQTF/k/iSmVKyR03CTQzEA/VAa3nxdpXVNE6pmuZeGA4/Wdidl96e5QSxRNEUbGF+t2aCb9l919yBO3KueYBkcEjWDa6MHfxtKVsuqdBHmspZM86XGSnu/Ev9iWsaymRRGWdrXG68BwB9hUVBTfpk/1WtEYOFzQAdrjd7EHMMMpmMk0QOOjhohcNQ0lOLbq5pwGgQsZsNQ3RswanNv1TI2iCFrb9F4A85K6sujbTxcI8fW1bSUDWkrHRRlrW07T3xqQfZmJpSwPEhkc6F39464czUvRwuq5s53EBw5bte5K5S2tmgQQ4km4Ad07qQMrZrJKh4ZnxBgBL+DLncGwXX8YAZxvuAXUjAA0AXAOYAO9AOA/z1kkqz2FkuILMqJpMXuglIJGm9jr5OY3N5Lz3WFbqO58dvSgVWn5B9oR+NL+K9ZgtPyD7Qj8aX8V6CwIQhAJhb3ak/kJfccn6YW92pP5CX3HIMfQhCBGz6J00pb3IeT0J/b9pBjRDDjqw7o7dyTitFsNO+7jOe688mAAC7yds7TUT7wDqHWUDqyqRtJCZZMZHY46z1BRlnUzqycvffmA38h5V5XTvrajMbxQcbtQ2KYtOqZSQiOPjHDeUDbKK07roId2GrlS1n0zaSHPddnkYX6uVN7Bs64GebHXjrOzcm1VM6rmuHFB50Htn0zqmXPdxb8NgG1d29Xl7hTw6NZHtcU6tetFPHwUfHNwN3QuLEoBCwzS6dO86mhAtE1lFBnHjkfV+LiomxaB1TKZZL80G/FJkvrqj7gPmu2blKW5XiCMQxcY4YdKBrlBaJkcIItGg3ah1p/GxlFBeeORzDZvSNg0Ahj4aXFxvIv1nvtyYMDqye835gPPyoFbGojM8zS6NQOoItWrdPIIY9GsjUNqcW1XBjRDFpOAA1lOrKpG0sJlkxcccdZ6kHUz2UUFw45HnA270wyes0yOM8ugYi9IUcD62fOdxAfMbk+yitPMAgh0nDDVy9SBrbVa6plEMXFGBu93rUjWTMooM1vHIxu037AubMpW0cPCP4xF4v1cu9RdDC6qm4R/FGgbBtQLWJQE3zTbz1JvXTuqpsxl+YNO7Yl7br7yIId3WU9pYmUcGc7jEYX7dbig4tWsZSQ5jcHEY3auQI7HmTTqmU1E4+rsOw6Gb3DE/dP3goWxbPktKrGtgdr0Ei68n7o0nzDWFuNnULYY2xs0Aeck4lx5SUDPKkf8AIVP/AOeX3CshqO58dvStfyr7QqfIS+4VkFR3Pjt6UCq0/ITtCPxpfxXrMFp+QnaEfjS/ivQWBCEIBMLe7Un8hL7jk/TC3u1J/IS+45Bj6EIQJ2PZRnncXfs2Ov5CbgTfyBOsorSL3CCHRo/1FJOtXgqdzG8d0jr+XRcE/wAnbNETDPLxj/VyBekhZRU+ceOReTrUVZVI6plMsmDRjuHWuJpH1s9w4gPOdu5SVr1ghjEMek6eU9SBvbdcXuEMWgYbh1p2M2jgzjxyMOTlSdj0TYYzNL7dZ2KNha+tnzjiwHDlPUgWsKgMrzNLgMTjqGm/ekbctB1RIIYuKMBu27yneUVpCNogixOg3az1BLWNQtpojLJxjjig7cWUVPd3ZH9BR9g2cZXmebQMfiGhIU0b62ozjxBov0Xd8U/t60Q0Ngh3D4uKBta9Y6pl4KPig3G7UNif1MraSHNbxrsVzZ9M2lhz3cchMrMpHVc3CO4gOGw3d1uCBzk9Zt5M82GvHUNm9NbSqn1c4jZxRhuCc5RWleRBDu3nWU+oKZtHAXv45F+KDy0KllHBmN4xw3nYmmTtm6aibHXjrOzcE2smkdVzcLJgwaL9Q613lHaoc4QRkNAFxN4FwQI11Q6snzRxAecj4J7alWKeLg2cY4G7oXENTDSw3h7C+7C5zSR7VF2XUwyS8JNNG3HAOeBcNu9BLWHQCNhmm06T8GhQNrVj6ucRsvxON2pt92rTsu1lL5SZRNkujhN40C7XfhzlXbsZ5K8G3h5Re48XeMM7c3EDlvOppQWTI7J5tHABd9cgZ3INIbftxvO036rlYUIQRWVfaFT5CX3CsgqO58dvStfyr7QqfIS+4VkFR3Pjt6UCq0/ITtCPxpfxXrMFp+QnaEfjS/ivQWBCEIBMLe7Un8hL7jk/TC3u1J/IS+45Bj6EIQMrPmp21DnTyXZrsG5j3ahfxWlObet8TXMiEhZtEUmjYAWq55G5Psnpy90ko+1eLmlgGB5WE+1WNuSkGsynfI4dFyDM6G02Qw3RQzl5F37Etu5BfcmFE+ThOElpp3Y6mtw53Ba+zJimHcvO+aX5ko3JylH7lp8a9/vEoMitqepnIDKZ7YxqL42m70tKc09XPFEWR0zWEi7OdUR4DkAWstsKmGing9UzqS7bPiGiKMbmNHwQYXRU0zZOEcKdx1AzaOYJ7aNPV1WF8IbsY2V+jV9UFbc1gGgAbsF0gxmjs6uYzMZmtB0ltLOTzlcU+SVYH54dIXH+yn+fBbShBkNRkbXTftDORupm+zhAU4psh6zNzeEna2664Swsw2fVvWrIQZRF2M5c6/Pkv2mpu92IlO3djN7+O8O8aomf7M0LTEIM3b2Ko9bozvbI7/6BOYexdANJj80TvjIVf0IKVH2NqbWfRihHvMcnEXY/pm63nzQj3YgrahBXDkTS3XZrvTI9rblYY2BoAAAAAAA0ADAALpCAQhCCKyr7QqfIS+4VkFR3Pjt6Vr+VfaFT5CX3CsgqO58dvSgVWn5CdoR+NL+K9ZgtQyE7Qj8aX8V6CfQhCATC3u1J/IS+45P0wt7tSfyEvuOQY+hCEGj9jntM+Wk6VaFV+xz2mfLSdKtCAQhCAQhCAQhCAQhCAQhCAQhCAQhCAQhCAQhCAQhCCKyr7QqfIS+4VkFR3Pjt6Vr2VfaFT5CX3CshqO58dvSgVWoZC9oR+NL+K9ZeFpeQ9SwUMYL2g50uBcAf2r9SCyIXgK9QCYW92pP5CX3HJ+mFvdqT+Ql9xyDH0IQg0fsc9pny0nSrQqn2PZ2toze4D7aTSQNYVjNdH37ee/oQOUJobRj772FeG0mcvN1oHiEy/wCIjUD7Efp33fageoTB1cdgSTq93JzIJRChnV79vsCRfWv749CCfQq0+pd3zudN3yE6SUFqdIBpI5wk31kY0vb6QVTcUk5yC1utSId2Pafgkn25CNZO5pVVJSbnILQ/KKIannzDrTd+VDRojcd5AVac5JOcgsT8qzqjHndf8E3flVLqawc5+KgXOSTnIJmTKic6C0bm9aayZQ1B/enzNYOgKMc5cgIFLWtSZ8EgdK8gscCL8CCMQQoCo7nx29KlrRF0Mh+47oUTUdz47elAqpmw2/YjxpPfcoZT1gN+wHjSfiOQS1LUvZxXuHJfhzaFOf8AEJto9FQTWq1foqCSVJyutF7hO1jiGiJ7bgTcTmuvPw8ytlpVPBxOdrAw3nAKhWi37CXycnulBV0IQgsuSjfsT5R/wU6xqhskW/YHyr/grAxqAY1KtahrUsxqAa1dEoJSbnIBzkm5yHOSbnIBzkk5yHOSbnIBzkk5yHOSTnIBzlw4rxxSbnIBzkk5yHOSTnIBzkm5yHOSTnIPXOSTnIc5cgIABKsahjUs1qAa1NJbFjcRde3EG5puGHJdh5lIMal2NQR7LEi155/vHDoIUjS0zWNDWC4C/WTpN5xOOklLRRE6ATuBKdxUMh0MdzH4oEY2YjerpmKvU1mSZwJbcLxrG3erFegr2UtRe5sY0D6x3nR7L+dQFoRkwSgAkmN9wAvJOadAUjXsdwrs8XEm/k5LuS5cMagoojf4OX1Unyo4F/g5fUyfKtAY1LtaghskYXCn+s1zb5Hm5zS03X6bjip5rUNalmtQDWrolekpJzkA5yTc5BK84Nx0NJ8xQJuck3OTj9DkPcHo6V6LLlOoDeR8EDJzkk5ylRYrzpc0c5+C6FgbZOZvxvQQbnJMlWRuT7NbnHmHwSrbChGkE73H4IKk5ySe5Xdtkwj923z3npS7KKMaI2Dc0dSDPridAJXbaGV2iN5/7D1LRA0DQF6gz5th1B0RHzlo6SlmZL1B0hg3u6r1e0IKVHkdIeNIwbgT1J5FkcO6lPmZd0kq0oQQEeSkQ0uefOB8E6jyegHck73HrUqhAzZZUI0Rt84v6UuynaNDWjc0BKoQeXL1CEAhCEDO0aESN2OGg/A8iiY7Lk732hWJCCFZZT9ZHt6k4bZh1uHMpJCBkyzxtKVFI3l504QgR/RWbOldCBvejmSiEHgaF6hCAQhCAQhCAQhCAQhCAQhCAQhCAQhCAQhCAQhCAQhCAQhCD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8132" name="AutoShape 4" descr="data:image/jpeg;base64,/9j/4AAQSkZJRgABAQAAAQABAAD/2wCEAAkGBxQSEBUUEhQVFhUXFBUXGBcYFBYVGBUXFBcWFhUUFxQYHCggGBomHBcUIjEhJSkrLi4uGh8zODMsNygtLisBCgoKBQUFDgUFDisZExkrKysrKysrKysrKysrKysrKysrKysrKysrKysrKysrKysrKysrKysrKysrKysrKysrK//AABEIAMoA+QMBIgACEQEDEQH/xAAbAAABBQEBAAAAAAAAAAAAAAAAAwQFBgcCAf/EAFAQAAEDAQMGBg4GBwYHAQAAAAEAAgMEBREhBhIxQVFxEzJhkbHRBzRCUlNyc4GSk6GywdIWIiNis9MUFzNDVMLwZIOj4eLjFSRjgpSiw3T/xAAUAQEAAAAAAAAAAAAAAAAAAAAA/8QAFBEBAAAAAAAAAAAAAAAAAAAAAP/aAAwDAQACEQMRAD8A3FcTShrS5xuDQSTsAF5K7TC3u1J/IS+45BG/TWi8K71M/wAi9+mtF4V3qZ/kWYIQacMtqLwx9TN8iPprReFd6if5FlAtSnaHMdeJeEuBvw+sW3HN3FPuDZ4dvoHrQaT9NaLwrvUT/lrk5b0fhH+pm+RZxwcfhh6B60cFH4b/ANCg0U5c0nfSepk6l59OqTbL6pyzrg4vDO9X/pRmReGf6v8A0INE+nVL/wBX1ZR9OabZL6H+azvMh8LL6v8A20ZsPhZvVn8pBon05ptkvoDrXBy8pu8m9BvzLPc2Hws/q/8AaQBD4Wb1Z/KQaAcvqfwc/ox/OuD2QIPAz80X5ioYbD383oAfyKJs+34pjHEGZuaPrOYwBxzWkYm7G85qDUf1gw+AqOaH8xH6wYfAVHND+YqJ9l/1v/VH2WybnZ1oL0eyDD4Cf/B/MXJ7IMeqCbniH86o/wBl3s3pN+ZF8Xezek35kF2PZCZ/DyenH1rk9kEfw7/WN6lS74u8m9JvzLy+LvJfTb8yC6frC/s59aPlXn6wf7P/AI3+hUzOj8HL6wfMjOj8HL6z/Wguf6wT/D/43+2uT2QT/Dj13+2qfnReCk9afmXmdF4J/rT8yC1z9kN7QSKdvnmP5e9cSdkOYXf8vHiQP2rtf/YqValpcAGyQwvLg+7jOkwLXA/VvPJilbKcaoFz2GN5fnG8kG4NzW3R6OMB/RQXL9YE38PF613yK35OWoamnbKW5hJcC0HOALHFpuNwwwWSOaQSHC4g3EcvUtL7H/aDPHm/FegsaEIQCYW92pP5CX3HJ+mFvdqT+Ql9xyDH0IQg8sjJiKomz3GJjnSHNkdDnnPaQGjODhdowO3DWFcR2PpP4pn/AI5/OUZZVnH9D4YXlvCSB470A4PHJjjswOGKuWTNs8IOCkP2jRg4/vGjX4w17dO24IEdj1/8U3/xz+aux2Pna6keaC7/AOiva8JQUkdj4a6g+aMD+Zdjsfs8O/0Gpa08sMyTNiYxzMRwjnloLhqFwxGm467jyJq7LST+zje4n4hAp+r5nh5PRZ1Lodj6PXPNzR/Km7stnjS+mG+/8xJjLWR3FkpjuBd0SoH47H8Guafni/LXX0Ag8LP6UX5aiDlvJfdw1PfsEbieYSLuXLGZovc5gG008gHOXIJUZA0/hJ/TYOhi7bkHTd9Mf7zqChI8r538SQEbW07z1pu7LKXOzeHdfsEAv5iwoLOMhqTZIf71/wACvfoPSd5J66X5lWanKmeNoc+aVoOg8DH+WvKfKaolF7JZyLr7xFC3DbiwILQMiKPvH+ul+ZdtyMox+7d55ZfmVI+l8hfmCWoLtgEXwS9dlBPE3OkfOB48d/MHILoMkaTwP+JJ8y9+iVH4Eek/5lR6O3J5gXNdPmjSTLmj2FM/pFIZODDqhzuSofcPOHINFGSdH/Ds8956SuhktR/w0PnYD0rPa+1pYRe982i+79Lmv6V3Q1k8zM8mRrbr731c+j2oNCGTVH/CU/qI/lXoybo/4Wm9RH8qyttrvfLwbGF52/pEhA52p1a0xgbe8Rk97e4m86BigvOUtiUzKKocynga4QyEERMBBDSQQQ3ArMpZi0tc03OzhzHAg8ik7PjfNGXvbExt2uMvv5OMFGx1OdKWRxwuA7rgrsd2cUEhU5srBIwjOGkXi83aWHlB0f5q+ZDVLBQR3uaPrS6SB+8es8tR4gH7ovwwEIG4cZOLOie6Mvl4NgA1RjzDEoNbiqWu4rmu3OBu5kpesnyME9RVB0TsyNjr84Mbi0H69/3XXZo24nuVq9yDpMLe7Un8hL7jk/TC3u1J/IS+45Bj6EIQaL2PG30Rvx+1l6VHW3ZZppAWEhhN8bhpjcMczq2i8HRjJ9jntM+Wk6VYaylbKwseL2kXHVuIOojSDqQMbCtYTsxuEjbg9vQ4fdPsxGpQ2VNt350LD9UYSOGvUY2ke27dtuhapj6eZ8bJLpWC4OBuvY8C68arxdeNRuI1Ex3DhrBI4XAcRvKMM83coN3PsuBO0qoRtvdxiMG96D/MfZo23tbDs4G+aW64f0AkbOpnVUuc7ijHHpXeUFpZxbDDuA/mKBvXzvq5+DZg3XdoaNilbUqmUcAij412N2ndvXVJCyhgzjcZHY+c61GWLQuqZeGkvzASRfr5UDzJyzM0Gom0nRfq2BM62d1ZPmtvzAbt5HwTjKC0jI4QRaNB5B1lO4Y20cF545HMOsoPLTqm00QiZi46btZ2bklYtCGNM0u/HWdib2RRmeQyyaNOOobVxbVcZ5BDFg0ewbd6BN7n1s/3AfMbtW5PLftEQx8BFpPGu1nZuCcTSsooLhxy30Rt3qNyfs0yvM8vFGi9A7sCzxBGZpeMccVHDPrqjXmA4dZ5Epbdc6ol4GPijA3dCk53sooM0ccjG72NCBG3K8RMEMOnRvOtxXtlUYp4uEfxjjjpvKb2HQFxM83mB1ciSr53VU3BsvzRpI1DZvKAooHVk2ceID6RHwCd5RWlmgQQ7sNZTq0qltHDwbOORdhq5N6a5OWZpnm816B1ZNG2khMknGIJx6VFUMDq2fPdfmDRfqG3eV7aNS6sn4NnEBx2EjVuCkrVrG0kIijxecN56kDbKG0b7qeDDVhqG3elaSFlLDnG7Ouw60hYlAGNM0uJ03nWdiZyudWTXDiA/wBNCBSyqR1TLwr+KDeL/eKUtmr4d/6PFfwbbs8jTcb7mj7ztHILzqTi263gWCCG4yPw8/LsAGJKs2QWTMJpS+T7ThC4X3uaSQ65z85pBBJbhccAANZQT2RMEbaRuY0NOh4GjOb9W4fdAAu5OW9T1yRoqRkTAyMXNGgYnTpJJxJ5Sl0AmFvdqT+Ql9xyfphb3ak/kJfccgx9CEING7HXaR8tJ0qQyhtjgW5jD9q4Ya8wHDPPtuGs8gKr2Stqins+/S900oY3aQRe4/dF4v8AMNJCg5pXTyOGdfjfK/adbRyXC7mG1B5hKS9xJjaSc68gyON9/wBYYkab9p3Yw9Q91TKGN4ouFw0XDAAJW2a3PIhi0DDDUn0YbRwXn9oRzDbvQJWvWNpouCZp1kazsXOT9nCJhqJ9J1bOQJrYNAaiThpeI3EX+8i3LQdUSCGLQMNw1k8qBJ5fXVF3cA49SlrbrxTxiGK7OOGHSlTmUNPcOMR58VGWJQGZ5ml0adw1AIHNhUAiYZpdOkX6zt3Jn9arn15oPOlLXrDPJwUfFGGGobE9qZm0cFw/aEc1/wAUCFuV4iaIIsXHA3az1BKWVSNpoTLJi47e6d1JtYFnXl082GvHUNm9NLUqnVc3Bs4owu1AbEHNLE+tqM53EBv/AK5E/wAobSDGiCHTow6U4rqhlHAGN4xw5SSmeT9m33zzb8dZ2DkQOrJo20sPCv45GF+r7xUdQwuq5s93EBw60V1Q+rmzG8QHHYbtW5SFpVTaaLg2aeTSTsQIW3X3kQw6dA+JKf0cLKODPdi84i/Wdbim9gWcGNdPNp09TQmFRI+tnzRxQfNdsQdWRRuqpjLJxAb8dfKnGUdplxFPDuN2odZTu2a5tNEIouMcPP1BI2BZ4iYZ5tJxF+s7UC9PGyhp853HI5v81FWTSOnkMsmjVfqC4e91bPfjmA4cvKnttVwiYIYsXHDDWdiBvbNaZXiGLR0DbvT972UNPfgHXcw2rix6JtPGZZcSfadm5QMlUaiXhX4sD7mDU9/fEd42/wA5uQKUcTiS+TjvGI7xhxEfjHSd4G1a3kJ2hH40v4r1l4H9bdpPKtQyD7Qj8aX8V6CwIQhAJhb3ak/kJfccn6YW92pP5CX3HIMfQhCBSz5XODoo784vde7vW4XAcuJ3aU6tOqEEYij0nA3ayokQRta6RzLyXu0TPYTdd3IFyc0FlxzNL/0djWgX5zpnn+VA9sejbEwzS6dQOs9SjGh1bUXE/UBxO3kSWZE6URNpo3Hx3kAbcQnlrWdDTtGdFTl13F4Im7zl3wQOcobUbEwQREagbjpOzcurEjipozJJIzPOPHb1pvZNjMlj4R1PTRjlp2uPtITRoaZcyGGnIGl36O0Y8lxQcfpjaqe98sbWA4Zz2t85vKfW1b0LGCKGRhG0Pad5NxTi1I2wMH7LP2CJunZpXtlwPewvlLWNGyNg3aQUDayq2mgjLzKxz9QBvJPmUbBWxzzl80jWgHAHDzp5BUySTZkTjmA4ksjJ3D6ieW7U/o7Q0SPMmviXA7Lg3SgZZQW6xzRFASWjWGuN51u0JWxq2CnjJHCOkI1QTH25ieWNFIYzJUSPu1C/N6FGMqJJ58yF7wy+7jHHzoGkM/DT587Zg2/D/l5zcPMzSpK27TdI0RwRTBow/ZObcNtxAxS9tythaGNc9z9F/CvxO4O0L2yqMsjMk75HbAZZLubOQJ2ZMIYrmQTF/k/iSmVKyR03CTQzEA/VAa3nxdpXVNE6pmuZeGA4/Wdidl96e5QSxRNEUbGF+t2aCb9l919yBO3KueYBkcEjWDa6MHfxtKVsuqdBHmspZM86XGSnu/Ev9iWsaymRRGWdrXG68BwB9hUVBTfpk/1WtEYOFzQAdrjd7EHMMMpmMk0QOOjhohcNQ0lOLbq5pwGgQsZsNQ3RswanNv1TI2iCFrb9F4A85K6sujbTxcI8fW1bSUDWkrHRRlrW07T3xqQfZmJpSwPEhkc6F39464czUvRwuq5s53EBw5bte5K5S2tmgQQ4km4Ad07qQMrZrJKh4ZnxBgBL+DLncGwXX8YAZxvuAXUjAA0AXAOYAO9AOA/z1kkqz2FkuILMqJpMXuglIJGm9jr5OY3N5Lz3WFbqO58dvSgVWn5B9oR+NL+K9ZgtPyD7Qj8aX8V6CwIQhAJhb3ak/kJfccn6YW92pP5CX3HIMfQhCBGz6J00pb3IeT0J/b9pBjRDDjqw7o7dyTitFsNO+7jOe688mAAC7yds7TUT7wDqHWUDqyqRtJCZZMZHY46z1BRlnUzqycvffmA38h5V5XTvrajMbxQcbtQ2KYtOqZSQiOPjHDeUDbKK07roId2GrlS1n0zaSHPddnkYX6uVN7Bs64GebHXjrOzcm1VM6rmuHFB50Htn0zqmXPdxb8NgG1d29Xl7hTw6NZHtcU6tetFPHwUfHNwN3QuLEoBCwzS6dO86mhAtE1lFBnHjkfV+LiomxaB1TKZZL80G/FJkvrqj7gPmu2blKW5XiCMQxcY4YdKBrlBaJkcIItGg3ah1p/GxlFBeeORzDZvSNg0Ahj4aXFxvIv1nvtyYMDqye835gPPyoFbGojM8zS6NQOoItWrdPIIY9GsjUNqcW1XBjRDFpOAA1lOrKpG0sJlkxcccdZ6kHUz2UUFw45HnA270wyes0yOM8ugYi9IUcD62fOdxAfMbk+yitPMAgh0nDDVy9SBrbVa6plEMXFGBu93rUjWTMooM1vHIxu037AubMpW0cPCP4xF4v1cu9RdDC6qm4R/FGgbBtQLWJQE3zTbz1JvXTuqpsxl+YNO7Yl7br7yIId3WU9pYmUcGc7jEYX7dbig4tWsZSQ5jcHEY3auQI7HmTTqmU1E4+rsOw6Gb3DE/dP3goWxbPktKrGtgdr0Ei68n7o0nzDWFuNnULYY2xs0Aeck4lx5SUDPKkf8AIVP/AOeX3CshqO58dvStfyr7QqfIS+4VkFR3Pjt6UCq0/ITtCPxpfxXrMFp+QnaEfjS/ivQWBCEIBMLe7Un8hL7jk/TC3u1J/IS+45Bj6EIQJ2PZRnncXfs2Ov5CbgTfyBOsorSL3CCHRo/1FJOtXgqdzG8d0jr+XRcE/wAnbNETDPLxj/VyBekhZRU+ceOReTrUVZVI6plMsmDRjuHWuJpH1s9w4gPOdu5SVr1ghjEMek6eU9SBvbdcXuEMWgYbh1p2M2jgzjxyMOTlSdj0TYYzNL7dZ2KNha+tnzjiwHDlPUgWsKgMrzNLgMTjqGm/ekbctB1RIIYuKMBu27yneUVpCNogixOg3az1BLWNQtpojLJxjjig7cWUVPd3ZH9BR9g2cZXmebQMfiGhIU0b62ozjxBov0Xd8U/t60Q0Ngh3D4uKBta9Y6pl4KPig3G7UNif1MraSHNbxrsVzZ9M2lhz3cchMrMpHVc3CO4gOGw3d1uCBzk9Zt5M82GvHUNm9NbSqn1c4jZxRhuCc5RWleRBDu3nWU+oKZtHAXv45F+KDy0KllHBmN4xw3nYmmTtm6aibHXjrOzcE2smkdVzcLJgwaL9Q613lHaoc4QRkNAFxN4FwQI11Q6snzRxAecj4J7alWKeLg2cY4G7oXENTDSw3h7C+7C5zSR7VF2XUwyS8JNNG3HAOeBcNu9BLWHQCNhmm06T8GhQNrVj6ucRsvxON2pt92rTsu1lL5SZRNkujhN40C7XfhzlXbsZ5K8G3h5Re48XeMM7c3EDlvOppQWTI7J5tHABd9cgZ3INIbftxvO036rlYUIQRWVfaFT5CX3CsgqO58dvStfyr7QqfIS+4VkFR3Pjt6UCq0/ITtCPxpfxXrMFp+QnaEfjS/ivQWBCEIBMLe7Un8hL7jk/TC3u1J/IS+45Bj6EIQMrPmp21DnTyXZrsG5j3ahfxWlObet8TXMiEhZtEUmjYAWq55G5Psnpy90ko+1eLmlgGB5WE+1WNuSkGsynfI4dFyDM6G02Qw3RQzl5F37Etu5BfcmFE+ThOElpp3Y6mtw53Ba+zJimHcvO+aX5ko3JylH7lp8a9/vEoMitqepnIDKZ7YxqL42m70tKc09XPFEWR0zWEi7OdUR4DkAWstsKmGing9UzqS7bPiGiKMbmNHwQYXRU0zZOEcKdx1AzaOYJ7aNPV1WF8IbsY2V+jV9UFbc1gGgAbsF0gxmjs6uYzMZmtB0ltLOTzlcU+SVYH54dIXH+yn+fBbShBkNRkbXTftDORupm+zhAU4psh6zNzeEna2664Swsw2fVvWrIQZRF2M5c6/Pkv2mpu92IlO3djN7+O8O8aomf7M0LTEIM3b2Ko9bozvbI7/6BOYexdANJj80TvjIVf0IKVH2NqbWfRihHvMcnEXY/pm63nzQj3YgrahBXDkTS3XZrvTI9rblYY2BoAAAAAAA0ADAALpCAQhCCKyr7QqfIS+4VkFR3Pjt6Vr+VfaFT5CX3CsgqO58dvSgVWn5CdoR+NL+K9ZgtQyE7Qj8aX8V6CfQhCATC3u1J/IS+45P0wt7tSfyEvuOQY+hCEGj9jntM+Wk6VaFV+xz2mfLSdKtCAQhCAQhCAQhCAQhCAQhCAQhCAQhCAQhCAQhCAQhCCKyr7QqfIS+4VkFR3Pjt6Vr2VfaFT5CX3CshqO58dvSgVWoZC9oR+NL+K9ZeFpeQ9SwUMYL2g50uBcAf2r9SCyIXgK9QCYW92pP5CX3HJ+mFvdqT+Ql9xyDH0IQg0fsc9pny0nSrQqn2PZ2toze4D7aTSQNYVjNdH37ee/oQOUJobRj772FeG0mcvN1oHiEy/wCIjUD7Efp33fageoTB1cdgSTq93JzIJRChnV79vsCRfWv749CCfQq0+pd3zudN3yE6SUFqdIBpI5wk31kY0vb6QVTcUk5yC1utSId2Pafgkn25CNZO5pVVJSbnILQ/KKIannzDrTd+VDRojcd5AVac5JOcgsT8qzqjHndf8E3flVLqawc5+KgXOSTnIJmTKic6C0bm9aayZQ1B/enzNYOgKMc5cgIFLWtSZ8EgdK8gscCL8CCMQQoCo7nx29KlrRF0Mh+47oUTUdz47elAqpmw2/YjxpPfcoZT1gN+wHjSfiOQS1LUvZxXuHJfhzaFOf8AEJto9FQTWq1foqCSVJyutF7hO1jiGiJ7bgTcTmuvPw8ytlpVPBxOdrAw3nAKhWi37CXycnulBV0IQgsuSjfsT5R/wU6xqhskW/YHyr/grAxqAY1KtahrUsxqAa1dEoJSbnIBzkm5yHOSbnIBzkk5yHOSbnIBzkk5yHOSTnIBzlw4rxxSbnIBzkk5yHOSTnIBzkm5yHOSTnIPXOSTnIc5cgIABKsahjUs1qAa1NJbFjcRde3EG5puGHJdh5lIMal2NQR7LEi155/vHDoIUjS0zWNDWC4C/WTpN5xOOklLRRE6ATuBKdxUMh0MdzH4oEY2YjerpmKvU1mSZwJbcLxrG3erFegr2UtRe5sY0D6x3nR7L+dQFoRkwSgAkmN9wAvJOadAUjXsdwrs8XEm/k5LuS5cMagoojf4OX1Unyo4F/g5fUyfKtAY1LtaghskYXCn+s1zb5Hm5zS03X6bjip5rUNalmtQDWrolekpJzkA5yTc5BK84Nx0NJ8xQJuck3OTj9DkPcHo6V6LLlOoDeR8EDJzkk5ylRYrzpc0c5+C6FgbZOZvxvQQbnJMlWRuT7NbnHmHwSrbChGkE73H4IKk5ySe5Xdtkwj923z3npS7KKMaI2Dc0dSDPridAJXbaGV2iN5/7D1LRA0DQF6gz5th1B0RHzlo6SlmZL1B0hg3u6r1e0IKVHkdIeNIwbgT1J5FkcO6lPmZd0kq0oQQEeSkQ0uefOB8E6jyegHck73HrUqhAzZZUI0Rt84v6UuynaNDWjc0BKoQeXL1CEAhCEDO0aESN2OGg/A8iiY7Lk732hWJCCFZZT9ZHt6k4bZh1uHMpJCBkyzxtKVFI3l504QgR/RWbOldCBvejmSiEHgaF6hCAQhCAQhCAQhCAQhCAQhCAQhCAQhCAQhCAQhCAQhCAQhCD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" name="Picture 2" descr="http://t0.gstatic.com/images?q=tbn:ANd9GcSndISeC3zg4PsVnYkZu1n7_rYkAHtZW2gdSHglZhY6lUCal_20K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797152"/>
            <a:ext cx="1143812" cy="1052736"/>
          </a:xfrm>
          <a:prstGeom prst="rect">
            <a:avLst/>
          </a:prstGeom>
          <a:noFill/>
        </p:spPr>
      </p:pic>
      <p:sp>
        <p:nvSpPr>
          <p:cNvPr id="48134" name="AutoShape 6" descr="data:image/jpeg;base64,/9j/4AAQSkZJRgABAQAAAQABAAD/2wCEAAkGBxQSEBUUEhQVFhUXFBUXGBcYFBYVGBUXFBcWFhUUFxQYHCggGBomHBcUIjEhJSkrLi4uGh8zODMsNygtLisBCgoKBQUFDgUFDisZExkrKysrKysrKysrKysrKysrKysrKysrKysrKysrKysrKysrKysrKysrKysrKysrKysrK//AABEIAMoA+QMBIgACEQEDEQH/xAAbAAABBQEBAAAAAAAAAAAAAAAAAwQFBgcCAf/EAFAQAAEDAQMGBg4GBwYHAQAAAAEAAgMEBREhBhIxQVFxEzJhkbHRBzRCUlNyc4GSk6GywdIWIiNis9MUFzNDVMLwZIOj4eLjFSRjgpSiw3T/xAAUAQEAAAAAAAAAAAAAAAAAAAAA/8QAFBEBAAAAAAAAAAAAAAAAAAAAAP/aAAwDAQACEQMRAD8A3FcTShrS5xuDQSTsAF5K7TC3u1J/IS+45BG/TWi8K71M/wAi9+mtF4V3qZ/kWYIQacMtqLwx9TN8iPprReFd6if5FlAtSnaHMdeJeEuBvw+sW3HN3FPuDZ4dvoHrQaT9NaLwrvUT/lrk5b0fhH+pm+RZxwcfhh6B60cFH4b/ANCg0U5c0nfSepk6l59OqTbL6pyzrg4vDO9X/pRmReGf6v8A0INE+nVL/wBX1ZR9OabZL6H+azvMh8LL6v8A20ZsPhZvVn8pBon05ptkvoDrXBy8pu8m9BvzLPc2Hws/q/8AaQBD4Wb1Z/KQaAcvqfwc/ox/OuD2QIPAz80X5ioYbD383oAfyKJs+34pjHEGZuaPrOYwBxzWkYm7G85qDUf1gw+AqOaH8xH6wYfAVHND+YqJ9l/1v/VH2WybnZ1oL0eyDD4Cf/B/MXJ7IMeqCbniH86o/wBl3s3pN+ZF8Xezek35kF2PZCZ/DyenH1rk9kEfw7/WN6lS74u8m9JvzLy+LvJfTb8yC6frC/s59aPlXn6wf7P/AI3+hUzOj8HL6wfMjOj8HL6z/Wguf6wT/D/43+2uT2QT/Dj13+2qfnReCk9afmXmdF4J/rT8yC1z9kN7QSKdvnmP5e9cSdkOYXf8vHiQP2rtf/YqValpcAGyQwvLg+7jOkwLXA/VvPJilbKcaoFz2GN5fnG8kG4NzW3R6OMB/RQXL9YE38PF613yK35OWoamnbKW5hJcC0HOALHFpuNwwwWSOaQSHC4g3EcvUtL7H/aDPHm/FegsaEIQCYW92pP5CX3HJ+mFvdqT+Ql9xyDH0IQg8sjJiKomz3GJjnSHNkdDnnPaQGjODhdowO3DWFcR2PpP4pn/AI5/OUZZVnH9D4YXlvCSB470A4PHJjjswOGKuWTNs8IOCkP2jRg4/vGjX4w17dO24IEdj1/8U3/xz+aux2Pna6keaC7/AOiva8JQUkdj4a6g+aMD+Zdjsfs8O/0Gpa08sMyTNiYxzMRwjnloLhqFwxGm467jyJq7LST+zje4n4hAp+r5nh5PRZ1Lodj6PXPNzR/Km7stnjS+mG+/8xJjLWR3FkpjuBd0SoH47H8Guafni/LXX0Ag8LP6UX5aiDlvJfdw1PfsEbieYSLuXLGZovc5gG008gHOXIJUZA0/hJ/TYOhi7bkHTd9Mf7zqChI8r538SQEbW07z1pu7LKXOzeHdfsEAv5iwoLOMhqTZIf71/wACvfoPSd5J66X5lWanKmeNoc+aVoOg8DH+WvKfKaolF7JZyLr7xFC3DbiwILQMiKPvH+ul+ZdtyMox+7d55ZfmVI+l8hfmCWoLtgEXwS9dlBPE3OkfOB48d/MHILoMkaTwP+JJ8y9+iVH4Eek/5lR6O3J5gXNdPmjSTLmj2FM/pFIZODDqhzuSofcPOHINFGSdH/Ds8956SuhktR/w0PnYD0rPa+1pYRe982i+79Lmv6V3Q1k8zM8mRrbr731c+j2oNCGTVH/CU/qI/lXoybo/4Wm9RH8qyttrvfLwbGF52/pEhA52p1a0xgbe8Rk97e4m86BigvOUtiUzKKocynga4QyEERMBBDSQQQ3ArMpZi0tc03OzhzHAg8ik7PjfNGXvbExt2uMvv5OMFGx1OdKWRxwuA7rgrsd2cUEhU5srBIwjOGkXi83aWHlB0f5q+ZDVLBQR3uaPrS6SB+8es8tR4gH7ovwwEIG4cZOLOie6Mvl4NgA1RjzDEoNbiqWu4rmu3OBu5kpesnyME9RVB0TsyNjr84Mbi0H69/3XXZo24nuVq9yDpMLe7Un8hL7jk/TC3u1J/IS+45Bj6EIQaL2PG30Rvx+1l6VHW3ZZppAWEhhN8bhpjcMczq2i8HRjJ9jntM+Wk6VYaylbKwseL2kXHVuIOojSDqQMbCtYTsxuEjbg9vQ4fdPsxGpQ2VNt350LD9UYSOGvUY2ke27dtuhapj6eZ8bJLpWC4OBuvY8C68arxdeNRuI1Ex3DhrBI4XAcRvKMM83coN3PsuBO0qoRtvdxiMG96D/MfZo23tbDs4G+aW64f0AkbOpnVUuc7ijHHpXeUFpZxbDDuA/mKBvXzvq5+DZg3XdoaNilbUqmUcAij412N2ndvXVJCyhgzjcZHY+c61GWLQuqZeGkvzASRfr5UDzJyzM0Gom0nRfq2BM62d1ZPmtvzAbt5HwTjKC0jI4QRaNB5B1lO4Y20cF545HMOsoPLTqm00QiZi46btZ2bklYtCGNM0u/HWdib2RRmeQyyaNOOobVxbVcZ5BDFg0ewbd6BN7n1s/3AfMbtW5PLftEQx8BFpPGu1nZuCcTSsooLhxy30Rt3qNyfs0yvM8vFGi9A7sCzxBGZpeMccVHDPrqjXmA4dZ5Epbdc6ol4GPijA3dCk53sooM0ccjG72NCBG3K8RMEMOnRvOtxXtlUYp4uEfxjjjpvKb2HQFxM83mB1ciSr53VU3BsvzRpI1DZvKAooHVk2ceID6RHwCd5RWlmgQQ7sNZTq0qltHDwbOORdhq5N6a5OWZpnm816B1ZNG2khMknGIJx6VFUMDq2fPdfmDRfqG3eV7aNS6sn4NnEBx2EjVuCkrVrG0kIijxecN56kDbKG0b7qeDDVhqG3elaSFlLDnG7Ouw60hYlAGNM0uJ03nWdiZyudWTXDiA/wBNCBSyqR1TLwr+KDeL/eKUtmr4d/6PFfwbbs8jTcb7mj7ztHILzqTi263gWCCG4yPw8/LsAGJKs2QWTMJpS+T7ThC4X3uaSQ65z85pBBJbhccAANZQT2RMEbaRuY0NOh4GjOb9W4fdAAu5OW9T1yRoqRkTAyMXNGgYnTpJJxJ5Sl0AmFvdqT+Ql9xyfphb3ak/kJfccgx9CEING7HXaR8tJ0qQyhtjgW5jD9q4Ya8wHDPPtuGs8gKr2Stqins+/S900oY3aQRe4/dF4v8AMNJCg5pXTyOGdfjfK/adbRyXC7mG1B5hKS9xJjaSc68gyON9/wBYYkab9p3Yw9Q91TKGN4ouFw0XDAAJW2a3PIhi0DDDUn0YbRwXn9oRzDbvQJWvWNpouCZp1kazsXOT9nCJhqJ9J1bOQJrYNAaiThpeI3EX+8i3LQdUSCGLQMNw1k8qBJ5fXVF3cA49SlrbrxTxiGK7OOGHSlTmUNPcOMR58VGWJQGZ5ml0adw1AIHNhUAiYZpdOkX6zt3Jn9arn15oPOlLXrDPJwUfFGGGobE9qZm0cFw/aEc1/wAUCFuV4iaIIsXHA3az1BKWVSNpoTLJi47e6d1JtYFnXl082GvHUNm9NLUqnVc3Bs4owu1AbEHNLE+tqM53EBv/AK5E/wAobSDGiCHTow6U4rqhlHAGN4xw5SSmeT9m33zzb8dZ2DkQOrJo20sPCv45GF+r7xUdQwuq5s93EBw60V1Q+rmzG8QHHYbtW5SFpVTaaLg2aeTSTsQIW3X3kQw6dA+JKf0cLKODPdi84i/Wdbim9gWcGNdPNp09TQmFRI+tnzRxQfNdsQdWRRuqpjLJxAb8dfKnGUdplxFPDuN2odZTu2a5tNEIouMcPP1BI2BZ4iYZ5tJxF+s7UC9PGyhp853HI5v81FWTSOnkMsmjVfqC4e91bPfjmA4cvKnttVwiYIYsXHDDWdiBvbNaZXiGLR0DbvT972UNPfgHXcw2rix6JtPGZZcSfadm5QMlUaiXhX4sD7mDU9/fEd42/wA5uQKUcTiS+TjvGI7xhxEfjHSd4G1a3kJ2hH40v4r1l4H9bdpPKtQyD7Qj8aX8V6CwIQhAJhb3ak/kJfccn6YW92pP5CX3HIMfQhCBSz5XODoo784vde7vW4XAcuJ3aU6tOqEEYij0nA3ayokQRta6RzLyXu0TPYTdd3IFyc0FlxzNL/0djWgX5zpnn+VA9sejbEwzS6dQOs9SjGh1bUXE/UBxO3kSWZE6URNpo3Hx3kAbcQnlrWdDTtGdFTl13F4Im7zl3wQOcobUbEwQREagbjpOzcurEjipozJJIzPOPHb1pvZNjMlj4R1PTRjlp2uPtITRoaZcyGGnIGl36O0Y8lxQcfpjaqe98sbWA4Zz2t85vKfW1b0LGCKGRhG0Pad5NxTi1I2wMH7LP2CJunZpXtlwPewvlLWNGyNg3aQUDayq2mgjLzKxz9QBvJPmUbBWxzzl80jWgHAHDzp5BUySTZkTjmA4ksjJ3D6ieW7U/o7Q0SPMmviXA7Lg3SgZZQW6xzRFASWjWGuN51u0JWxq2CnjJHCOkI1QTH25ieWNFIYzJUSPu1C/N6FGMqJJ58yF7wy+7jHHzoGkM/DT587Zg2/D/l5zcPMzSpK27TdI0RwRTBow/ZObcNtxAxS9tythaGNc9z9F/CvxO4O0L2yqMsjMk75HbAZZLubOQJ2ZMIYrmQTF/k/iSmVKyR03CTQzEA/VAa3nxdpXVNE6pmuZeGA4/Wdidl96e5QSxRNEUbGF+t2aCb9l919yBO3KueYBkcEjWDa6MHfxtKVsuqdBHmspZM86XGSnu/Ev9iWsaymRRGWdrXG68BwB9hUVBTfpk/1WtEYOFzQAdrjd7EHMMMpmMk0QOOjhohcNQ0lOLbq5pwGgQsZsNQ3RswanNv1TI2iCFrb9F4A85K6sujbTxcI8fW1bSUDWkrHRRlrW07T3xqQfZmJpSwPEhkc6F39464czUvRwuq5s53EBw5bte5K5S2tmgQQ4km4Ad07qQMrZrJKh4ZnxBgBL+DLncGwXX8YAZxvuAXUjAA0AXAOYAO9AOA/z1kkqz2FkuILMqJpMXuglIJGm9jr5OY3N5Lz3WFbqO58dvSgVWn5B9oR+NL+K9ZgtPyD7Qj8aX8V6CwIQhAJhb3ak/kJfccn6YW92pP5CX3HIMfQhCBGz6J00pb3IeT0J/b9pBjRDDjqw7o7dyTitFsNO+7jOe688mAAC7yds7TUT7wDqHWUDqyqRtJCZZMZHY46z1BRlnUzqycvffmA38h5V5XTvrajMbxQcbtQ2KYtOqZSQiOPjHDeUDbKK07roId2GrlS1n0zaSHPddnkYX6uVN7Bs64GebHXjrOzcm1VM6rmuHFB50Htn0zqmXPdxb8NgG1d29Xl7hTw6NZHtcU6tetFPHwUfHNwN3QuLEoBCwzS6dO86mhAtE1lFBnHjkfV+LiomxaB1TKZZL80G/FJkvrqj7gPmu2blKW5XiCMQxcY4YdKBrlBaJkcIItGg3ah1p/GxlFBeeORzDZvSNg0Ahj4aXFxvIv1nvtyYMDqye835gPPyoFbGojM8zS6NQOoItWrdPIIY9GsjUNqcW1XBjRDFpOAA1lOrKpG0sJlkxcccdZ6kHUz2UUFw45HnA270wyes0yOM8ugYi9IUcD62fOdxAfMbk+yitPMAgh0nDDVy9SBrbVa6plEMXFGBu93rUjWTMooM1vHIxu037AubMpW0cPCP4xF4v1cu9RdDC6qm4R/FGgbBtQLWJQE3zTbz1JvXTuqpsxl+YNO7Yl7br7yIId3WU9pYmUcGc7jEYX7dbig4tWsZSQ5jcHEY3auQI7HmTTqmU1E4+rsOw6Gb3DE/dP3goWxbPktKrGtgdr0Ei68n7o0nzDWFuNnULYY2xs0Aeck4lx5SUDPKkf8AIVP/AOeX3CshqO58dvStfyr7QqfIS+4VkFR3Pjt6UCq0/ITtCPxpfxXrMFp+QnaEfjS/ivQWBCEIBMLe7Un8hL7jk/TC3u1J/IS+45Bj6EIQJ2PZRnncXfs2Ov5CbgTfyBOsorSL3CCHRo/1FJOtXgqdzG8d0jr+XRcE/wAnbNETDPLxj/VyBekhZRU+ceOReTrUVZVI6plMsmDRjuHWuJpH1s9w4gPOdu5SVr1ghjEMek6eU9SBvbdcXuEMWgYbh1p2M2jgzjxyMOTlSdj0TYYzNL7dZ2KNha+tnzjiwHDlPUgWsKgMrzNLgMTjqGm/ekbctB1RIIYuKMBu27yneUVpCNogixOg3az1BLWNQtpojLJxjjig7cWUVPd3ZH9BR9g2cZXmebQMfiGhIU0b62ozjxBov0Xd8U/t60Q0Ngh3D4uKBta9Y6pl4KPig3G7UNif1MraSHNbxrsVzZ9M2lhz3cchMrMpHVc3CO4gOGw3d1uCBzk9Zt5M82GvHUNm9NbSqn1c4jZxRhuCc5RWleRBDu3nWU+oKZtHAXv45F+KDy0KllHBmN4xw3nYmmTtm6aibHXjrOzcE2smkdVzcLJgwaL9Q613lHaoc4QRkNAFxN4FwQI11Q6snzRxAecj4J7alWKeLg2cY4G7oXENTDSw3h7C+7C5zSR7VF2XUwyS8JNNG3HAOeBcNu9BLWHQCNhmm06T8GhQNrVj6ucRsvxON2pt92rTsu1lL5SZRNkujhN40C7XfhzlXbsZ5K8G3h5Re48XeMM7c3EDlvOppQWTI7J5tHABd9cgZ3INIbftxvO036rlYUIQRWVfaFT5CX3CsgqO58dvStfyr7QqfIS+4VkFR3Pjt6UCq0/ITtCPxpfxXrMFp+QnaEfjS/ivQWBCEIBMLe7Un8hL7jk/TC3u1J/IS+45Bj6EIQMrPmp21DnTyXZrsG5j3ahfxWlObet8TXMiEhZtEUmjYAWq55G5Psnpy90ko+1eLmlgGB5WE+1WNuSkGsynfI4dFyDM6G02Qw3RQzl5F37Etu5BfcmFE+ThOElpp3Y6mtw53Ba+zJimHcvO+aX5ko3JylH7lp8a9/vEoMitqepnIDKZ7YxqL42m70tKc09XPFEWR0zWEi7OdUR4DkAWstsKmGing9UzqS7bPiGiKMbmNHwQYXRU0zZOEcKdx1AzaOYJ7aNPV1WF8IbsY2V+jV9UFbc1gGgAbsF0gxmjs6uYzMZmtB0ltLOTzlcU+SVYH54dIXH+yn+fBbShBkNRkbXTftDORupm+zhAU4psh6zNzeEna2664Swsw2fVvWrIQZRF2M5c6/Pkv2mpu92IlO3djN7+O8O8aomf7M0LTEIM3b2Ko9bozvbI7/6BOYexdANJj80TvjIVf0IKVH2NqbWfRihHvMcnEXY/pm63nzQj3YgrahBXDkTS3XZrvTI9rblYY2BoAAAAAAA0ADAALpCAQhCCKyr7QqfIS+4VkFR3Pjt6Vr+VfaFT5CX3CsgqO58dvSgVWn5CdoR+NL+K9ZgtQyE7Qj8aX8V6CfQhCATC3u1J/IS+45P0wt7tSfyEvuOQY+hCEGj9jntM+Wk6VaFV+xz2mfLSdKtCAQhCAQhCAQhCAQhCAQhCAQhCAQhCAQhCAQhCAQhCCKyr7QqfIS+4VkFR3Pjt6Vr2VfaFT5CX3CshqO58dvSgVWoZC9oR+NL+K9ZeFpeQ9SwUMYL2g50uBcAf2r9SCyIXgK9QCYW92pP5CX3HJ+mFvdqT+Ql9xyDH0IQg0fsc9pny0nSrQqn2PZ2toze4D7aTSQNYVjNdH37ee/oQOUJobRj772FeG0mcvN1oHiEy/wCIjUD7Efp33fageoTB1cdgSTq93JzIJRChnV79vsCRfWv749CCfQq0+pd3zudN3yE6SUFqdIBpI5wk31kY0vb6QVTcUk5yC1utSId2Pafgkn25CNZO5pVVJSbnILQ/KKIannzDrTd+VDRojcd5AVac5JOcgsT8qzqjHndf8E3flVLqawc5+KgXOSTnIJmTKic6C0bm9aayZQ1B/enzNYOgKMc5cgIFLWtSZ8EgdK8gscCL8CCMQQoCo7nx29KlrRF0Mh+47oUTUdz47elAqpmw2/YjxpPfcoZT1gN+wHjSfiOQS1LUvZxXuHJfhzaFOf8AEJto9FQTWq1foqCSVJyutF7hO1jiGiJ7bgTcTmuvPw8ytlpVPBxOdrAw3nAKhWi37CXycnulBV0IQgsuSjfsT5R/wU6xqhskW/YHyr/grAxqAY1KtahrUsxqAa1dEoJSbnIBzkm5yHOSbnIBzkk5yHOSbnIBzkk5yHOSTnIBzlw4rxxSbnIBzkk5yHOSTnIBzkm5yHOSTnIPXOSTnIc5cgIABKsahjUs1qAa1NJbFjcRde3EG5puGHJdh5lIMal2NQR7LEi155/vHDoIUjS0zWNDWC4C/WTpN5xOOklLRRE6ATuBKdxUMh0MdzH4oEY2YjerpmKvU1mSZwJbcLxrG3erFegr2UtRe5sY0D6x3nR7L+dQFoRkwSgAkmN9wAvJOadAUjXsdwrs8XEm/k5LuS5cMagoojf4OX1Unyo4F/g5fUyfKtAY1LtaghskYXCn+s1zb5Hm5zS03X6bjip5rUNalmtQDWrolekpJzkA5yTc5BK84Nx0NJ8xQJuck3OTj9DkPcHo6V6LLlOoDeR8EDJzkk5ylRYrzpc0c5+C6FgbZOZvxvQQbnJMlWRuT7NbnHmHwSrbChGkE73H4IKk5ySe5Xdtkwj923z3npS7KKMaI2Dc0dSDPridAJXbaGV2iN5/7D1LRA0DQF6gz5th1B0RHzlo6SlmZL1B0hg3u6r1e0IKVHkdIeNIwbgT1J5FkcO6lPmZd0kq0oQQEeSkQ0uefOB8E6jyegHck73HrUqhAzZZUI0Rt84v6UuynaNDWjc0BKoQeXL1CEAhCEDO0aESN2OGg/A8iiY7Lk732hWJCCFZZT9ZHt6k4bZh1uHMpJCBkyzxtKVFI3l504QgR/RWbOldCBvejmSiEHgaF6hCAQhCAQhCAQhCAQhCAQhCAQhCAQhCAQhCAQhCAQhCAQhCD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Picture 4" descr="http://www.infoescola.com/wp-content/uploads/2011/01/transformado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4509120"/>
            <a:ext cx="2145144" cy="1844824"/>
          </a:xfrm>
          <a:prstGeom prst="rect">
            <a:avLst/>
          </a:prstGeom>
          <a:noFill/>
        </p:spPr>
      </p:pic>
      <p:sp>
        <p:nvSpPr>
          <p:cNvPr id="15" name="CaixaDeTexto 14"/>
          <p:cNvSpPr txBox="1"/>
          <p:nvPr/>
        </p:nvSpPr>
        <p:spPr>
          <a:xfrm>
            <a:off x="467544" y="5085184"/>
            <a:ext cx="2441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u="sng" dirty="0" smtClean="0"/>
              <a:t>Falta de Fase</a:t>
            </a:r>
            <a:endParaRPr lang="pt-BR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TX R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372911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 u="sng" dirty="0" smtClean="0"/>
              <a:t>Alarme Temperatura em Galpão de Pintinhos</a:t>
            </a:r>
            <a:endParaRPr lang="pt-BR" u="sng" dirty="0"/>
          </a:p>
        </p:txBody>
      </p:sp>
      <p:sp>
        <p:nvSpPr>
          <p:cNvPr id="48130" name="AutoShape 2" descr="data:image/jpeg;base64,/9j/4AAQSkZJRgABAQAAAQABAAD/2wCEAAkGBxQSEBUUEhQVFhUXFBUXGBcYFBYVGBUXFBcWFhUUFxQYHCggGBomHBcUIjEhJSkrLi4uGh8zODMsNygtLisBCgoKBQUFDgUFDisZExkrKysrKysrKysrKysrKysrKysrKysrKysrKysrKysrKysrKysrKysrKysrKysrKysrK//AABEIAMoA+QMBIgACEQEDEQH/xAAbAAABBQEBAAAAAAAAAAAAAAAAAwQFBgcCAf/EAFAQAAEDAQMGBg4GBwYHAQAAAAEAAgMEBREhBhIxQVFxEzJhkbHRBzRCUlNyc4GSk6GywdIWIiNis9MUFzNDVMLwZIOj4eLjFSRjgpSiw3T/xAAUAQEAAAAAAAAAAAAAAAAAAAAA/8QAFBEBAAAAAAAAAAAAAAAAAAAAAP/aAAwDAQACEQMRAD8A3FcTShrS5xuDQSTsAF5K7TC3u1J/IS+45BG/TWi8K71M/wAi9+mtF4V3qZ/kWYIQacMtqLwx9TN8iPprReFd6if5FlAtSnaHMdeJeEuBvw+sW3HN3FPuDZ4dvoHrQaT9NaLwrvUT/lrk5b0fhH+pm+RZxwcfhh6B60cFH4b/ANCg0U5c0nfSepk6l59OqTbL6pyzrg4vDO9X/pRmReGf6v8A0INE+nVL/wBX1ZR9OabZL6H+azvMh8LL6v8A20ZsPhZvVn8pBon05ptkvoDrXBy8pu8m9BvzLPc2Hws/q/8AaQBD4Wb1Z/KQaAcvqfwc/ox/OuD2QIPAz80X5ioYbD383oAfyKJs+34pjHEGZuaPrOYwBxzWkYm7G85qDUf1gw+AqOaH8xH6wYfAVHND+YqJ9l/1v/VH2WybnZ1oL0eyDD4Cf/B/MXJ7IMeqCbniH86o/wBl3s3pN+ZF8Xezek35kF2PZCZ/DyenH1rk9kEfw7/WN6lS74u8m9JvzLy+LvJfTb8yC6frC/s59aPlXn6wf7P/AI3+hUzOj8HL6wfMjOj8HL6z/Wguf6wT/D/43+2uT2QT/Dj13+2qfnReCk9afmXmdF4J/rT8yC1z9kN7QSKdvnmP5e9cSdkOYXf8vHiQP2rtf/YqValpcAGyQwvLg+7jOkwLXA/VvPJilbKcaoFz2GN5fnG8kG4NzW3R6OMB/RQXL9YE38PF613yK35OWoamnbKW5hJcC0HOALHFpuNwwwWSOaQSHC4g3EcvUtL7H/aDPHm/FegsaEIQCYW92pP5CX3HJ+mFvdqT+Ql9xyDH0IQg8sjJiKomz3GJjnSHNkdDnnPaQGjODhdowO3DWFcR2PpP4pn/AI5/OUZZVnH9D4YXlvCSB470A4PHJjjswOGKuWTNs8IOCkP2jRg4/vGjX4w17dO24IEdj1/8U3/xz+aux2Pna6keaC7/AOiva8JQUkdj4a6g+aMD+Zdjsfs8O/0Gpa08sMyTNiYxzMRwjnloLhqFwxGm467jyJq7LST+zje4n4hAp+r5nh5PRZ1Lodj6PXPNzR/Km7stnjS+mG+/8xJjLWR3FkpjuBd0SoH47H8Guafni/LXX0Ag8LP6UX5aiDlvJfdw1PfsEbieYSLuXLGZovc5gG008gHOXIJUZA0/hJ/TYOhi7bkHTd9Mf7zqChI8r538SQEbW07z1pu7LKXOzeHdfsEAv5iwoLOMhqTZIf71/wACvfoPSd5J66X5lWanKmeNoc+aVoOg8DH+WvKfKaolF7JZyLr7xFC3DbiwILQMiKPvH+ul+ZdtyMox+7d55ZfmVI+l8hfmCWoLtgEXwS9dlBPE3OkfOB48d/MHILoMkaTwP+JJ8y9+iVH4Eek/5lR6O3J5gXNdPmjSTLmj2FM/pFIZODDqhzuSofcPOHINFGSdH/Ds8956SuhktR/w0PnYD0rPa+1pYRe982i+79Lmv6V3Q1k8zM8mRrbr731c+j2oNCGTVH/CU/qI/lXoybo/4Wm9RH8qyttrvfLwbGF52/pEhA52p1a0xgbe8Rk97e4m86BigvOUtiUzKKocynga4QyEERMBBDSQQQ3ArMpZi0tc03OzhzHAg8ik7PjfNGXvbExt2uMvv5OMFGx1OdKWRxwuA7rgrsd2cUEhU5srBIwjOGkXi83aWHlB0f5q+ZDVLBQR3uaPrS6SB+8es8tR4gH7ovwwEIG4cZOLOie6Mvl4NgA1RjzDEoNbiqWu4rmu3OBu5kpesnyME9RVB0TsyNjr84Mbi0H69/3XXZo24nuVq9yDpMLe7Un8hL7jk/TC3u1J/IS+45Bj6EIQaL2PG30Rvx+1l6VHW3ZZppAWEhhN8bhpjcMczq2i8HRjJ9jntM+Wk6VYaylbKwseL2kXHVuIOojSDqQMbCtYTsxuEjbg9vQ4fdPsxGpQ2VNt350LD9UYSOGvUY2ke27dtuhapj6eZ8bJLpWC4OBuvY8C68arxdeNRuI1Ex3DhrBI4XAcRvKMM83coN3PsuBO0qoRtvdxiMG96D/MfZo23tbDs4G+aW64f0AkbOpnVUuc7ijHHpXeUFpZxbDDuA/mKBvXzvq5+DZg3XdoaNilbUqmUcAij412N2ndvXVJCyhgzjcZHY+c61GWLQuqZeGkvzASRfr5UDzJyzM0Gom0nRfq2BM62d1ZPmtvzAbt5HwTjKC0jI4QRaNB5B1lO4Y20cF545HMOsoPLTqm00QiZi46btZ2bklYtCGNM0u/HWdib2RRmeQyyaNOOobVxbVcZ5BDFg0ewbd6BN7n1s/3AfMbtW5PLftEQx8BFpPGu1nZuCcTSsooLhxy30Rt3qNyfs0yvM8vFGi9A7sCzxBGZpeMccVHDPrqjXmA4dZ5Epbdc6ol4GPijA3dCk53sooM0ccjG72NCBG3K8RMEMOnRvOtxXtlUYp4uEfxjjjpvKb2HQFxM83mB1ciSr53VU3BsvzRpI1DZvKAooHVk2ceID6RHwCd5RWlmgQQ7sNZTq0qltHDwbOORdhq5N6a5OWZpnm816B1ZNG2khMknGIJx6VFUMDq2fPdfmDRfqG3eV7aNS6sn4NnEBx2EjVuCkrVrG0kIijxecN56kDbKG0b7qeDDVhqG3elaSFlLDnG7Ouw60hYlAGNM0uJ03nWdiZyudWTXDiA/wBNCBSyqR1TLwr+KDeL/eKUtmr4d/6PFfwbbs8jTcb7mj7ztHILzqTi263gWCCG4yPw8/LsAGJKs2QWTMJpS+T7ThC4X3uaSQ65z85pBBJbhccAANZQT2RMEbaRuY0NOh4GjOb9W4fdAAu5OW9T1yRoqRkTAyMXNGgYnTpJJxJ5Sl0AmFvdqT+Ql9xyfphb3ak/kJfccgx9CEING7HXaR8tJ0qQyhtjgW5jD9q4Ya8wHDPPtuGs8gKr2Stqins+/S900oY3aQRe4/dF4v8AMNJCg5pXTyOGdfjfK/adbRyXC7mG1B5hKS9xJjaSc68gyON9/wBYYkab9p3Yw9Q91TKGN4ouFw0XDAAJW2a3PIhi0DDDUn0YbRwXn9oRzDbvQJWvWNpouCZp1kazsXOT9nCJhqJ9J1bOQJrYNAaiThpeI3EX+8i3LQdUSCGLQMNw1k8qBJ5fXVF3cA49SlrbrxTxiGK7OOGHSlTmUNPcOMR58VGWJQGZ5ml0adw1AIHNhUAiYZpdOkX6zt3Jn9arn15oPOlLXrDPJwUfFGGGobE9qZm0cFw/aEc1/wAUCFuV4iaIIsXHA3az1BKWVSNpoTLJi47e6d1JtYFnXl082GvHUNm9NLUqnVc3Bs4owu1AbEHNLE+tqM53EBv/AK5E/wAobSDGiCHTow6U4rqhlHAGN4xw5SSmeT9m33zzb8dZ2DkQOrJo20sPCv45GF+r7xUdQwuq5s93EBw60V1Q+rmzG8QHHYbtW5SFpVTaaLg2aeTSTsQIW3X3kQw6dA+JKf0cLKODPdi84i/Wdbim9gWcGNdPNp09TQmFRI+tnzRxQfNdsQdWRRuqpjLJxAb8dfKnGUdplxFPDuN2odZTu2a5tNEIouMcPP1BI2BZ4iYZ5tJxF+s7UC9PGyhp853HI5v81FWTSOnkMsmjVfqC4e91bPfjmA4cvKnttVwiYIYsXHDDWdiBvbNaZXiGLR0DbvT972UNPfgHXcw2rix6JtPGZZcSfadm5QMlUaiXhX4sD7mDU9/fEd42/wA5uQKUcTiS+TjvGI7xhxEfjHSd4G1a3kJ2hH40v4r1l4H9bdpPKtQyD7Qj8aX8V6CwIQhAJhb3ak/kJfccn6YW92pP5CX3HIMfQhCBSz5XODoo784vde7vW4XAcuJ3aU6tOqEEYij0nA3ayokQRta6RzLyXu0TPYTdd3IFyc0FlxzNL/0djWgX5zpnn+VA9sejbEwzS6dQOs9SjGh1bUXE/UBxO3kSWZE6URNpo3Hx3kAbcQnlrWdDTtGdFTl13F4Im7zl3wQOcobUbEwQREagbjpOzcurEjipozJJIzPOPHb1pvZNjMlj4R1PTRjlp2uPtITRoaZcyGGnIGl36O0Y8lxQcfpjaqe98sbWA4Zz2t85vKfW1b0LGCKGRhG0Pad5NxTi1I2wMH7LP2CJunZpXtlwPewvlLWNGyNg3aQUDayq2mgjLzKxz9QBvJPmUbBWxzzl80jWgHAHDzp5BUySTZkTjmA4ksjJ3D6ieW7U/o7Q0SPMmviXA7Lg3SgZZQW6xzRFASWjWGuN51u0JWxq2CnjJHCOkI1QTH25ieWNFIYzJUSPu1C/N6FGMqJJ58yF7wy+7jHHzoGkM/DT587Zg2/D/l5zcPMzSpK27TdI0RwRTBow/ZObcNtxAxS9tythaGNc9z9F/CvxO4O0L2yqMsjMk75HbAZZLubOQJ2ZMIYrmQTF/k/iSmVKyR03CTQzEA/VAa3nxdpXVNE6pmuZeGA4/Wdidl96e5QSxRNEUbGF+t2aCb9l919yBO3KueYBkcEjWDa6MHfxtKVsuqdBHmspZM86XGSnu/Ev9iWsaymRRGWdrXG68BwB9hUVBTfpk/1WtEYOFzQAdrjd7EHMMMpmMk0QOOjhohcNQ0lOLbq5pwGgQsZsNQ3RswanNv1TI2iCFrb9F4A85K6sujbTxcI8fW1bSUDWkrHRRlrW07T3xqQfZmJpSwPEhkc6F39464czUvRwuq5s53EBw5bte5K5S2tmgQQ4km4Ad07qQMrZrJKh4ZnxBgBL+DLncGwXX8YAZxvuAXUjAA0AXAOYAO9AOA/z1kkqz2FkuILMqJpMXuglIJGm9jr5OY3N5Lz3WFbqO58dvSgVWn5B9oR+NL+K9ZgtPyD7Qj8aX8V6CwIQhAJhb3ak/kJfccn6YW92pP5CX3HIMfQhCBGz6J00pb3IeT0J/b9pBjRDDjqw7o7dyTitFsNO+7jOe688mAAC7yds7TUT7wDqHWUDqyqRtJCZZMZHY46z1BRlnUzqycvffmA38h5V5XTvrajMbxQcbtQ2KYtOqZSQiOPjHDeUDbKK07roId2GrlS1n0zaSHPddnkYX6uVN7Bs64GebHXjrOzcm1VM6rmuHFB50Htn0zqmXPdxb8NgG1d29Xl7hTw6NZHtcU6tetFPHwUfHNwN3QuLEoBCwzS6dO86mhAtE1lFBnHjkfV+LiomxaB1TKZZL80G/FJkvrqj7gPmu2blKW5XiCMQxcY4YdKBrlBaJkcIItGg3ah1p/GxlFBeeORzDZvSNg0Ahj4aXFxvIv1nvtyYMDqye835gPPyoFbGojM8zS6NQOoItWrdPIIY9GsjUNqcW1XBjRDFpOAA1lOrKpG0sJlkxcccdZ6kHUz2UUFw45HnA270wyes0yOM8ugYi9IUcD62fOdxAfMbk+yitPMAgh0nDDVy9SBrbVa6plEMXFGBu93rUjWTMooM1vHIxu037AubMpW0cPCP4xF4v1cu9RdDC6qm4R/FGgbBtQLWJQE3zTbz1JvXTuqpsxl+YNO7Yl7br7yIId3WU9pYmUcGc7jEYX7dbig4tWsZSQ5jcHEY3auQI7HmTTqmU1E4+rsOw6Gb3DE/dP3goWxbPktKrGtgdr0Ei68n7o0nzDWFuNnULYY2xs0Aeck4lx5SUDPKkf8AIVP/AOeX3CshqO58dvStfyr7QqfIS+4VkFR3Pjt6UCq0/ITtCPxpfxXrMFp+QnaEfjS/ivQWBCEIBMLe7Un8hL7jk/TC3u1J/IS+45Bj6EIQJ2PZRnncXfs2Ov5CbgTfyBOsorSL3CCHRo/1FJOtXgqdzG8d0jr+XRcE/wAnbNETDPLxj/VyBekhZRU+ceOReTrUVZVI6plMsmDRjuHWuJpH1s9w4gPOdu5SVr1ghjEMek6eU9SBvbdcXuEMWgYbh1p2M2jgzjxyMOTlSdj0TYYzNL7dZ2KNha+tnzjiwHDlPUgWsKgMrzNLgMTjqGm/ekbctB1RIIYuKMBu27yneUVpCNogixOg3az1BLWNQtpojLJxjjig7cWUVPd3ZH9BR9g2cZXmebQMfiGhIU0b62ozjxBov0Xd8U/t60Q0Ngh3D4uKBta9Y6pl4KPig3G7UNif1MraSHNbxrsVzZ9M2lhz3cchMrMpHVc3CO4gOGw3d1uCBzk9Zt5M82GvHUNm9NbSqn1c4jZxRhuCc5RWleRBDu3nWU+oKZtHAXv45F+KDy0KllHBmN4xw3nYmmTtm6aibHXjrOzcE2smkdVzcLJgwaL9Q613lHaoc4QRkNAFxN4FwQI11Q6snzRxAecj4J7alWKeLg2cY4G7oXENTDSw3h7C+7C5zSR7VF2XUwyS8JNNG3HAOeBcNu9BLWHQCNhmm06T8GhQNrVj6ucRsvxON2pt92rTsu1lL5SZRNkujhN40C7XfhzlXbsZ5K8G3h5Re48XeMM7c3EDlvOppQWTI7J5tHABd9cgZ3INIbftxvO036rlYUIQRWVfaFT5CX3CsgqO58dvStfyr7QqfIS+4VkFR3Pjt6UCq0/ITtCPxpfxXrMFp+QnaEfjS/ivQWBCEIBMLe7Un8hL7jk/TC3u1J/IS+45Bj6EIQMrPmp21DnTyXZrsG5j3ahfxWlObet8TXMiEhZtEUmjYAWq55G5Psnpy90ko+1eLmlgGB5WE+1WNuSkGsynfI4dFyDM6G02Qw3RQzl5F37Etu5BfcmFE+ThOElpp3Y6mtw53Ba+zJimHcvO+aX5ko3JylH7lp8a9/vEoMitqepnIDKZ7YxqL42m70tKc09XPFEWR0zWEi7OdUR4DkAWstsKmGing9UzqS7bPiGiKMbmNHwQYXRU0zZOEcKdx1AzaOYJ7aNPV1WF8IbsY2V+jV9UFbc1gGgAbsF0gxmjs6uYzMZmtB0ltLOTzlcU+SVYH54dIXH+yn+fBbShBkNRkbXTftDORupm+zhAU4psh6zNzeEna2664Swsw2fVvWrIQZRF2M5c6/Pkv2mpu92IlO3djN7+O8O8aomf7M0LTEIM3b2Ko9bozvbI7/6BOYexdANJj80TvjIVf0IKVH2NqbWfRihHvMcnEXY/pm63nzQj3YgrahBXDkTS3XZrvTI9rblYY2BoAAAAAAA0ADAALpCAQhCCKyr7QqfIS+4VkFR3Pjt6Vr+VfaFT5CX3CsgqO58dvSgVWn5CdoR+NL+K9ZgtQyE7Qj8aX8V6CfQhCATC3u1J/IS+45P0wt7tSfyEvuOQY+hCEGj9jntM+Wk6VaFV+xz2mfLSdKtCAQhCAQhCAQhCAQhCAQhCAQhCAQhCAQhCAQhCAQhCCKyr7QqfIS+4VkFR3Pjt6Vr2VfaFT5CX3CshqO58dvSgVWoZC9oR+NL+K9ZeFpeQ9SwUMYL2g50uBcAf2r9SCyIXgK9QCYW92pP5CX3HJ+mFvdqT+Ql9xyDH0IQg0fsc9pny0nSrQqn2PZ2toze4D7aTSQNYVjNdH37ee/oQOUJobRj772FeG0mcvN1oHiEy/wCIjUD7Efp33fageoTB1cdgSTq93JzIJRChnV79vsCRfWv749CCfQq0+pd3zudN3yE6SUFqdIBpI5wk31kY0vb6QVTcUk5yC1utSId2Pafgkn25CNZO5pVVJSbnILQ/KKIannzDrTd+VDRojcd5AVac5JOcgsT8qzqjHndf8E3flVLqawc5+KgXOSTnIJmTKic6C0bm9aayZQ1B/enzNYOgKMc5cgIFLWtSZ8EgdK8gscCL8CCMQQoCo7nx29KlrRF0Mh+47oUTUdz47elAqpmw2/YjxpPfcoZT1gN+wHjSfiOQS1LUvZxXuHJfhzaFOf8AEJto9FQTWq1foqCSVJyutF7hO1jiGiJ7bgTcTmuvPw8ytlpVPBxOdrAw3nAKhWi37CXycnulBV0IQgsuSjfsT5R/wU6xqhskW/YHyr/grAxqAY1KtahrUsxqAa1dEoJSbnIBzkm5yHOSbnIBzkk5yHOSbnIBzkk5yHOSTnIBzlw4rxxSbnIBzkk5yHOSTnIBzkm5yHOSTnIPXOSTnIc5cgIABKsahjUs1qAa1NJbFjcRde3EG5puGHJdh5lIMal2NQR7LEi155/vHDoIUjS0zWNDWC4C/WTpN5xOOklLRRE6ATuBKdxUMh0MdzH4oEY2YjerpmKvU1mSZwJbcLxrG3erFegr2UtRe5sY0D6x3nR7L+dQFoRkwSgAkmN9wAvJOadAUjXsdwrs8XEm/k5LuS5cMagoojf4OX1Unyo4F/g5fUyfKtAY1LtaghskYXCn+s1zb5Hm5zS03X6bjip5rUNalmtQDWrolekpJzkA5yTc5BK84Nx0NJ8xQJuck3OTj9DkPcHo6V6LLlOoDeR8EDJzkk5ylRYrzpc0c5+C6FgbZOZvxvQQbnJMlWRuT7NbnHmHwSrbChGkE73H4IKk5ySe5Xdtkwj923z3npS7KKMaI2Dc0dSDPridAJXbaGV2iN5/7D1LRA0DQF6gz5th1B0RHzlo6SlmZL1B0hg3u6r1e0IKVHkdIeNIwbgT1J5FkcO6lPmZd0kq0oQQEeSkQ0uefOB8E6jyegHck73HrUqhAzZZUI0Rt84v6UuynaNDWjc0BKoQeXL1CEAhCEDO0aESN2OGg/A8iiY7Lk732hWJCCFZZT9ZHt6k4bZh1uHMpJCBkyzxtKVFI3l504QgR/RWbOldCBvejmSiEHgaF6hCAQhCAQhCAQhCAQhCAQhCAQhCAQhCAQhCAQhCAQhCAQhCD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8132" name="AutoShape 4" descr="data:image/jpeg;base64,/9j/4AAQSkZJRgABAQAAAQABAAD/2wCEAAkGBxQSEBUUEhQVFhUXFBUXGBcYFBYVGBUXFBcWFhUUFxQYHCggGBomHBcUIjEhJSkrLi4uGh8zODMsNygtLisBCgoKBQUFDgUFDisZExkrKysrKysrKysrKysrKysrKysrKysrKysrKysrKysrKysrKysrKysrKysrKysrKysrK//AABEIAMoA+QMBIgACEQEDEQH/xAAbAAABBQEBAAAAAAAAAAAAAAAAAwQFBgcCAf/EAFAQAAEDAQMGBg4GBwYHAQAAAAEAAgMEBREhBhIxQVFxEzJhkbHRBzRCUlNyc4GSk6GywdIWIiNis9MUFzNDVMLwZIOj4eLjFSRjgpSiw3T/xAAUAQEAAAAAAAAAAAAAAAAAAAAA/8QAFBEBAAAAAAAAAAAAAAAAAAAAAP/aAAwDAQACEQMRAD8A3FcTShrS5xuDQSTsAF5K7TC3u1J/IS+45BG/TWi8K71M/wAi9+mtF4V3qZ/kWYIQacMtqLwx9TN8iPprReFd6if5FlAtSnaHMdeJeEuBvw+sW3HN3FPuDZ4dvoHrQaT9NaLwrvUT/lrk5b0fhH+pm+RZxwcfhh6B60cFH4b/ANCg0U5c0nfSepk6l59OqTbL6pyzrg4vDO9X/pRmReGf6v8A0INE+nVL/wBX1ZR9OabZL6H+azvMh8LL6v8A20ZsPhZvVn8pBon05ptkvoDrXBy8pu8m9BvzLPc2Hws/q/8AaQBD4Wb1Z/KQaAcvqfwc/ox/OuD2QIPAz80X5ioYbD383oAfyKJs+34pjHEGZuaPrOYwBxzWkYm7G85qDUf1gw+AqOaH8xH6wYfAVHND+YqJ9l/1v/VH2WybnZ1oL0eyDD4Cf/B/MXJ7IMeqCbniH86o/wBl3s3pN+ZF8Xezek35kF2PZCZ/DyenH1rk9kEfw7/WN6lS74u8m9JvzLy+LvJfTb8yC6frC/s59aPlXn6wf7P/AI3+hUzOj8HL6wfMjOj8HL6z/Wguf6wT/D/43+2uT2QT/Dj13+2qfnReCk9afmXmdF4J/rT8yC1z9kN7QSKdvnmP5e9cSdkOYXf8vHiQP2rtf/YqValpcAGyQwvLg+7jOkwLXA/VvPJilbKcaoFz2GN5fnG8kG4NzW3R6OMB/RQXL9YE38PF613yK35OWoamnbKW5hJcC0HOALHFpuNwwwWSOaQSHC4g3EcvUtL7H/aDPHm/FegsaEIQCYW92pP5CX3HJ+mFvdqT+Ql9xyDH0IQg8sjJiKomz3GJjnSHNkdDnnPaQGjODhdowO3DWFcR2PpP4pn/AI5/OUZZVnH9D4YXlvCSB470A4PHJjjswOGKuWTNs8IOCkP2jRg4/vGjX4w17dO24IEdj1/8U3/xz+aux2Pna6keaC7/AOiva8JQUkdj4a6g+aMD+Zdjsfs8O/0Gpa08sMyTNiYxzMRwjnloLhqFwxGm467jyJq7LST+zje4n4hAp+r5nh5PRZ1Lodj6PXPNzR/Km7stnjS+mG+/8xJjLWR3FkpjuBd0SoH47H8Guafni/LXX0Ag8LP6UX5aiDlvJfdw1PfsEbieYSLuXLGZovc5gG008gHOXIJUZA0/hJ/TYOhi7bkHTd9Mf7zqChI8r538SQEbW07z1pu7LKXOzeHdfsEAv5iwoLOMhqTZIf71/wACvfoPSd5J66X5lWanKmeNoc+aVoOg8DH+WvKfKaolF7JZyLr7xFC3DbiwILQMiKPvH+ul+ZdtyMox+7d55ZfmVI+l8hfmCWoLtgEXwS9dlBPE3OkfOB48d/MHILoMkaTwP+JJ8y9+iVH4Eek/5lR6O3J5gXNdPmjSTLmj2FM/pFIZODDqhzuSofcPOHINFGSdH/Ds8956SuhktR/w0PnYD0rPa+1pYRe982i+79Lmv6V3Q1k8zM8mRrbr731c+j2oNCGTVH/CU/qI/lXoybo/4Wm9RH8qyttrvfLwbGF52/pEhA52p1a0xgbe8Rk97e4m86BigvOUtiUzKKocynga4QyEERMBBDSQQQ3ArMpZi0tc03OzhzHAg8ik7PjfNGXvbExt2uMvv5OMFGx1OdKWRxwuA7rgrsd2cUEhU5srBIwjOGkXi83aWHlB0f5q+ZDVLBQR3uaPrS6SB+8es8tR4gH7ovwwEIG4cZOLOie6Mvl4NgA1RjzDEoNbiqWu4rmu3OBu5kpesnyME9RVB0TsyNjr84Mbi0H69/3XXZo24nuVq9yDpMLe7Un8hL7jk/TC3u1J/IS+45Bj6EIQaL2PG30Rvx+1l6VHW3ZZppAWEhhN8bhpjcMczq2i8HRjJ9jntM+Wk6VYaylbKwseL2kXHVuIOojSDqQMbCtYTsxuEjbg9vQ4fdPsxGpQ2VNt350LD9UYSOGvUY2ke27dtuhapj6eZ8bJLpWC4OBuvY8C68arxdeNRuI1Ex3DhrBI4XAcRvKMM83coN3PsuBO0qoRtvdxiMG96D/MfZo23tbDs4G+aW64f0AkbOpnVUuc7ijHHpXeUFpZxbDDuA/mKBvXzvq5+DZg3XdoaNilbUqmUcAij412N2ndvXVJCyhgzjcZHY+c61GWLQuqZeGkvzASRfr5UDzJyzM0Gom0nRfq2BM62d1ZPmtvzAbt5HwTjKC0jI4QRaNB5B1lO4Y20cF545HMOsoPLTqm00QiZi46btZ2bklYtCGNM0u/HWdib2RRmeQyyaNOOobVxbVcZ5BDFg0ewbd6BN7n1s/3AfMbtW5PLftEQx8BFpPGu1nZuCcTSsooLhxy30Rt3qNyfs0yvM8vFGi9A7sCzxBGZpeMccVHDPrqjXmA4dZ5Epbdc6ol4GPijA3dCk53sooM0ccjG72NCBG3K8RMEMOnRvOtxXtlUYp4uEfxjjjpvKb2HQFxM83mB1ciSr53VU3BsvzRpI1DZvKAooHVk2ceID6RHwCd5RWlmgQQ7sNZTq0qltHDwbOORdhq5N6a5OWZpnm816B1ZNG2khMknGIJx6VFUMDq2fPdfmDRfqG3eV7aNS6sn4NnEBx2EjVuCkrVrG0kIijxecN56kDbKG0b7qeDDVhqG3elaSFlLDnG7Ouw60hYlAGNM0uJ03nWdiZyudWTXDiA/wBNCBSyqR1TLwr+KDeL/eKUtmr4d/6PFfwbbs8jTcb7mj7ztHILzqTi263gWCCG4yPw8/LsAGJKs2QWTMJpS+T7ThC4X3uaSQ65z85pBBJbhccAANZQT2RMEbaRuY0NOh4GjOb9W4fdAAu5OW9T1yRoqRkTAyMXNGgYnTpJJxJ5Sl0AmFvdqT+Ql9xyfphb3ak/kJfccgx9CEING7HXaR8tJ0qQyhtjgW5jD9q4Ya8wHDPPtuGs8gKr2Stqins+/S900oY3aQRe4/dF4v8AMNJCg5pXTyOGdfjfK/adbRyXC7mG1B5hKS9xJjaSc68gyON9/wBYYkab9p3Yw9Q91TKGN4ouFw0XDAAJW2a3PIhi0DDDUn0YbRwXn9oRzDbvQJWvWNpouCZp1kazsXOT9nCJhqJ9J1bOQJrYNAaiThpeI3EX+8i3LQdUSCGLQMNw1k8qBJ5fXVF3cA49SlrbrxTxiGK7OOGHSlTmUNPcOMR58VGWJQGZ5ml0adw1AIHNhUAiYZpdOkX6zt3Jn9arn15oPOlLXrDPJwUfFGGGobE9qZm0cFw/aEc1/wAUCFuV4iaIIsXHA3az1BKWVSNpoTLJi47e6d1JtYFnXl082GvHUNm9NLUqnVc3Bs4owu1AbEHNLE+tqM53EBv/AK5E/wAobSDGiCHTow6U4rqhlHAGN4xw5SSmeT9m33zzb8dZ2DkQOrJo20sPCv45GF+r7xUdQwuq5s93EBw60V1Q+rmzG8QHHYbtW5SFpVTaaLg2aeTSTsQIW3X3kQw6dA+JKf0cLKODPdi84i/Wdbim9gWcGNdPNp09TQmFRI+tnzRxQfNdsQdWRRuqpjLJxAb8dfKnGUdplxFPDuN2odZTu2a5tNEIouMcPP1BI2BZ4iYZ5tJxF+s7UC9PGyhp853HI5v81FWTSOnkMsmjVfqC4e91bPfjmA4cvKnttVwiYIYsXHDDWdiBvbNaZXiGLR0DbvT972UNPfgHXcw2rix6JtPGZZcSfadm5QMlUaiXhX4sD7mDU9/fEd42/wA5uQKUcTiS+TjvGI7xhxEfjHSd4G1a3kJ2hH40v4r1l4H9bdpPKtQyD7Qj8aX8V6CwIQhAJhb3ak/kJfccn6YW92pP5CX3HIMfQhCBSz5XODoo784vde7vW4XAcuJ3aU6tOqEEYij0nA3ayokQRta6RzLyXu0TPYTdd3IFyc0FlxzNL/0djWgX5zpnn+VA9sejbEwzS6dQOs9SjGh1bUXE/UBxO3kSWZE6URNpo3Hx3kAbcQnlrWdDTtGdFTl13F4Im7zl3wQOcobUbEwQREagbjpOzcurEjipozJJIzPOPHb1pvZNjMlj4R1PTRjlp2uPtITRoaZcyGGnIGl36O0Y8lxQcfpjaqe98sbWA4Zz2t85vKfW1b0LGCKGRhG0Pad5NxTi1I2wMH7LP2CJunZpXtlwPewvlLWNGyNg3aQUDayq2mgjLzKxz9QBvJPmUbBWxzzl80jWgHAHDzp5BUySTZkTjmA4ksjJ3D6ieW7U/o7Q0SPMmviXA7Lg3SgZZQW6xzRFASWjWGuN51u0JWxq2CnjJHCOkI1QTH25ieWNFIYzJUSPu1C/N6FGMqJJ58yF7wy+7jHHzoGkM/DT587Zg2/D/l5zcPMzSpK27TdI0RwRTBow/ZObcNtxAxS9tythaGNc9z9F/CvxO4O0L2yqMsjMk75HbAZZLubOQJ2ZMIYrmQTF/k/iSmVKyR03CTQzEA/VAa3nxdpXVNE6pmuZeGA4/Wdidl96e5QSxRNEUbGF+t2aCb9l919yBO3KueYBkcEjWDa6MHfxtKVsuqdBHmspZM86XGSnu/Ev9iWsaymRRGWdrXG68BwB9hUVBTfpk/1WtEYOFzQAdrjd7EHMMMpmMk0QOOjhohcNQ0lOLbq5pwGgQsZsNQ3RswanNv1TI2iCFrb9F4A85K6sujbTxcI8fW1bSUDWkrHRRlrW07T3xqQfZmJpSwPEhkc6F39464czUvRwuq5s53EBw5bte5K5S2tmgQQ4km4Ad07qQMrZrJKh4ZnxBgBL+DLncGwXX8YAZxvuAXUjAA0AXAOYAO9AOA/z1kkqz2FkuILMqJpMXuglIJGm9jr5OY3N5Lz3WFbqO58dvSgVWn5B9oR+NL+K9ZgtPyD7Qj8aX8V6CwIQhAJhb3ak/kJfccn6YW92pP5CX3HIMfQhCBGz6J00pb3IeT0J/b9pBjRDDjqw7o7dyTitFsNO+7jOe688mAAC7yds7TUT7wDqHWUDqyqRtJCZZMZHY46z1BRlnUzqycvffmA38h5V5XTvrajMbxQcbtQ2KYtOqZSQiOPjHDeUDbKK07roId2GrlS1n0zaSHPddnkYX6uVN7Bs64GebHXjrOzcm1VM6rmuHFB50Htn0zqmXPdxb8NgG1d29Xl7hTw6NZHtcU6tetFPHwUfHNwN3QuLEoBCwzS6dO86mhAtE1lFBnHjkfV+LiomxaB1TKZZL80G/FJkvrqj7gPmu2blKW5XiCMQxcY4YdKBrlBaJkcIItGg3ah1p/GxlFBeeORzDZvSNg0Ahj4aXFxvIv1nvtyYMDqye835gPPyoFbGojM8zS6NQOoItWrdPIIY9GsjUNqcW1XBjRDFpOAA1lOrKpG0sJlkxcccdZ6kHUz2UUFw45HnA270wyes0yOM8ugYi9IUcD62fOdxAfMbk+yitPMAgh0nDDVy9SBrbVa6plEMXFGBu93rUjWTMooM1vHIxu037AubMpW0cPCP4xF4v1cu9RdDC6qm4R/FGgbBtQLWJQE3zTbz1JvXTuqpsxl+YNO7Yl7br7yIId3WU9pYmUcGc7jEYX7dbig4tWsZSQ5jcHEY3auQI7HmTTqmU1E4+rsOw6Gb3DE/dP3goWxbPktKrGtgdr0Ei68n7o0nzDWFuNnULYY2xs0Aeck4lx5SUDPKkf8AIVP/AOeX3CshqO58dvStfyr7QqfIS+4VkFR3Pjt6UCq0/ITtCPxpfxXrMFp+QnaEfjS/ivQWBCEIBMLe7Un8hL7jk/TC3u1J/IS+45Bj6EIQJ2PZRnncXfs2Ov5CbgTfyBOsorSL3CCHRo/1FJOtXgqdzG8d0jr+XRcE/wAnbNETDPLxj/VyBekhZRU+ceOReTrUVZVI6plMsmDRjuHWuJpH1s9w4gPOdu5SVr1ghjEMek6eU9SBvbdcXuEMWgYbh1p2M2jgzjxyMOTlSdj0TYYzNL7dZ2KNha+tnzjiwHDlPUgWsKgMrzNLgMTjqGm/ekbctB1RIIYuKMBu27yneUVpCNogixOg3az1BLWNQtpojLJxjjig7cWUVPd3ZH9BR9g2cZXmebQMfiGhIU0b62ozjxBov0Xd8U/t60Q0Ngh3D4uKBta9Y6pl4KPig3G7UNif1MraSHNbxrsVzZ9M2lhz3cchMrMpHVc3CO4gOGw3d1uCBzk9Zt5M82GvHUNm9NbSqn1c4jZxRhuCc5RWleRBDu3nWU+oKZtHAXv45F+KDy0KllHBmN4xw3nYmmTtm6aibHXjrOzcE2smkdVzcLJgwaL9Q613lHaoc4QRkNAFxN4FwQI11Q6snzRxAecj4J7alWKeLg2cY4G7oXENTDSw3h7C+7C5zSR7VF2XUwyS8JNNG3HAOeBcNu9BLWHQCNhmm06T8GhQNrVj6ucRsvxON2pt92rTsu1lL5SZRNkujhN40C7XfhzlXbsZ5K8G3h5Re48XeMM7c3EDlvOppQWTI7J5tHABd9cgZ3INIbftxvO036rlYUIQRWVfaFT5CX3CsgqO58dvStfyr7QqfIS+4VkFR3Pjt6UCq0/ITtCPxpfxXrMFp+QnaEfjS/ivQWBCEIBMLe7Un8hL7jk/TC3u1J/IS+45Bj6EIQMrPmp21DnTyXZrsG5j3ahfxWlObet8TXMiEhZtEUmjYAWq55G5Psnpy90ko+1eLmlgGB5WE+1WNuSkGsynfI4dFyDM6G02Qw3RQzl5F37Etu5BfcmFE+ThOElpp3Y6mtw53Ba+zJimHcvO+aX5ko3JylH7lp8a9/vEoMitqepnIDKZ7YxqL42m70tKc09XPFEWR0zWEi7OdUR4DkAWstsKmGing9UzqS7bPiGiKMbmNHwQYXRU0zZOEcKdx1AzaOYJ7aNPV1WF8IbsY2V+jV9UFbc1gGgAbsF0gxmjs6uYzMZmtB0ltLOTzlcU+SVYH54dIXH+yn+fBbShBkNRkbXTftDORupm+zhAU4psh6zNzeEna2664Swsw2fVvWrIQZRF2M5c6/Pkv2mpu92IlO3djN7+O8O8aomf7M0LTEIM3b2Ko9bozvbI7/6BOYexdANJj80TvjIVf0IKVH2NqbWfRihHvMcnEXY/pm63nzQj3YgrahBXDkTS3XZrvTI9rblYY2BoAAAAAAA0ADAALpCAQhCCKyr7QqfIS+4VkFR3Pjt6Vr+VfaFT5CX3CsgqO58dvSgVWn5CdoR+NL+K9ZgtQyE7Qj8aX8V6CfQhCATC3u1J/IS+45P0wt7tSfyEvuOQY+hCEGj9jntM+Wk6VaFV+xz2mfLSdKtCAQhCAQhCAQhCAQhCAQhCAQhCAQhCAQhCAQhCAQhCCKyr7QqfIS+4VkFR3Pjt6Vr2VfaFT5CX3CshqO58dvSgVWoZC9oR+NL+K9ZeFpeQ9SwUMYL2g50uBcAf2r9SCyIXgK9QCYW92pP5CX3HJ+mFvdqT+Ql9xyDH0IQg0fsc9pny0nSrQqn2PZ2toze4D7aTSQNYVjNdH37ee/oQOUJobRj772FeG0mcvN1oHiEy/wCIjUD7Efp33fageoTB1cdgSTq93JzIJRChnV79vsCRfWv749CCfQq0+pd3zudN3yE6SUFqdIBpI5wk31kY0vb6QVTcUk5yC1utSId2Pafgkn25CNZO5pVVJSbnILQ/KKIannzDrTd+VDRojcd5AVac5JOcgsT8qzqjHndf8E3flVLqawc5+KgXOSTnIJmTKic6C0bm9aayZQ1B/enzNYOgKMc5cgIFLWtSZ8EgdK8gscCL8CCMQQoCo7nx29KlrRF0Mh+47oUTUdz47elAqpmw2/YjxpPfcoZT1gN+wHjSfiOQS1LUvZxXuHJfhzaFOf8AEJto9FQTWq1foqCSVJyutF7hO1jiGiJ7bgTcTmuvPw8ytlpVPBxOdrAw3nAKhWi37CXycnulBV0IQgsuSjfsT5R/wU6xqhskW/YHyr/grAxqAY1KtahrUsxqAa1dEoJSbnIBzkm5yHOSbnIBzkk5yHOSbnIBzkk5yHOSTnIBzlw4rxxSbnIBzkk5yHOSTnIBzkm5yHOSTnIPXOSTnIc5cgIABKsahjUs1qAa1NJbFjcRde3EG5puGHJdh5lIMal2NQR7LEi155/vHDoIUjS0zWNDWC4C/WTpN5xOOklLRRE6ATuBKdxUMh0MdzH4oEY2YjerpmKvU1mSZwJbcLxrG3erFegr2UtRe5sY0D6x3nR7L+dQFoRkwSgAkmN9wAvJOadAUjXsdwrs8XEm/k5LuS5cMagoojf4OX1Unyo4F/g5fUyfKtAY1LtaghskYXCn+s1zb5Hm5zS03X6bjip5rUNalmtQDWrolekpJzkA5yTc5BK84Nx0NJ8xQJuck3OTj9DkPcHo6V6LLlOoDeR8EDJzkk5ylRYrzpc0c5+C6FgbZOZvxvQQbnJMlWRuT7NbnHmHwSrbChGkE73H4IKk5ySe5Xdtkwj923z3npS7KKMaI2Dc0dSDPridAJXbaGV2iN5/7D1LRA0DQF6gz5th1B0RHzlo6SlmZL1B0hg3u6r1e0IKVHkdIeNIwbgT1J5FkcO6lPmZd0kq0oQQEeSkQ0uefOB8E6jyegHck73HrUqhAzZZUI0Rt84v6UuynaNDWjc0BKoQeXL1CEAhCEDO0aESN2OGg/A8iiY7Lk732hWJCCFZZT9ZHt6k4bZh1uHMpJCBkyzxtKVFI3l504QgR/RWbOldCBvejmSiEHgaF6hCAQhCAQhCAQhCAQhCAQhCAQhCAQhCAQhCAQhCAQhCAQhCD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8134" name="AutoShape 6" descr="data:image/jpeg;base64,/9j/4AAQSkZJRgABAQAAAQABAAD/2wCEAAkGBxQSEBUUEhQVFhUXFBUXGBcYFBYVGBUXFBcWFhUUFxQYHCggGBomHBcUIjEhJSkrLi4uGh8zODMsNygtLisBCgoKBQUFDgUFDisZExkrKysrKysrKysrKysrKysrKysrKysrKysrKysrKysrKysrKysrKysrKysrKysrKysrK//AABEIAMoA+QMBIgACEQEDEQH/xAAbAAABBQEBAAAAAAAAAAAAAAAAAwQFBgcCAf/EAFAQAAEDAQMGBg4GBwYHAQAAAAEAAgMEBREhBhIxQVFxEzJhkbHRBzRCUlNyc4GSk6GywdIWIiNis9MUFzNDVMLwZIOj4eLjFSRjgpSiw3T/xAAUAQEAAAAAAAAAAAAAAAAAAAAA/8QAFBEBAAAAAAAAAAAAAAAAAAAAAP/aAAwDAQACEQMRAD8A3FcTShrS5xuDQSTsAF5K7TC3u1J/IS+45BG/TWi8K71M/wAi9+mtF4V3qZ/kWYIQacMtqLwx9TN8iPprReFd6if5FlAtSnaHMdeJeEuBvw+sW3HN3FPuDZ4dvoHrQaT9NaLwrvUT/lrk5b0fhH+pm+RZxwcfhh6B60cFH4b/ANCg0U5c0nfSepk6l59OqTbL6pyzrg4vDO9X/pRmReGf6v8A0INE+nVL/wBX1ZR9OabZL6H+azvMh8LL6v8A20ZsPhZvVn8pBon05ptkvoDrXBy8pu8m9BvzLPc2Hws/q/8AaQBD4Wb1Z/KQaAcvqfwc/ox/OuD2QIPAz80X5ioYbD383oAfyKJs+34pjHEGZuaPrOYwBxzWkYm7G85qDUf1gw+AqOaH8xH6wYfAVHND+YqJ9l/1v/VH2WybnZ1oL0eyDD4Cf/B/MXJ7IMeqCbniH86o/wBl3s3pN+ZF8Xezek35kF2PZCZ/DyenH1rk9kEfw7/WN6lS74u8m9JvzLy+LvJfTb8yC6frC/s59aPlXn6wf7P/AI3+hUzOj8HL6wfMjOj8HL6z/Wguf6wT/D/43+2uT2QT/Dj13+2qfnReCk9afmXmdF4J/rT8yC1z9kN7QSKdvnmP5e9cSdkOYXf8vHiQP2rtf/YqValpcAGyQwvLg+7jOkwLXA/VvPJilbKcaoFz2GN5fnG8kG4NzW3R6OMB/RQXL9YE38PF613yK35OWoamnbKW5hJcC0HOALHFpuNwwwWSOaQSHC4g3EcvUtL7H/aDPHm/FegsaEIQCYW92pP5CX3HJ+mFvdqT+Ql9xyDH0IQg8sjJiKomz3GJjnSHNkdDnnPaQGjODhdowO3DWFcR2PpP4pn/AI5/OUZZVnH9D4YXlvCSB470A4PHJjjswOGKuWTNs8IOCkP2jRg4/vGjX4w17dO24IEdj1/8U3/xz+aux2Pna6keaC7/AOiva8JQUkdj4a6g+aMD+Zdjsfs8O/0Gpa08sMyTNiYxzMRwjnloLhqFwxGm467jyJq7LST+zje4n4hAp+r5nh5PRZ1Lodj6PXPNzR/Km7stnjS+mG+/8xJjLWR3FkpjuBd0SoH47H8Guafni/LXX0Ag8LP6UX5aiDlvJfdw1PfsEbieYSLuXLGZovc5gG008gHOXIJUZA0/hJ/TYOhi7bkHTd9Mf7zqChI8r538SQEbW07z1pu7LKXOzeHdfsEAv5iwoLOMhqTZIf71/wACvfoPSd5J66X5lWanKmeNoc+aVoOg8DH+WvKfKaolF7JZyLr7xFC3DbiwILQMiKPvH+ul+ZdtyMox+7d55ZfmVI+l8hfmCWoLtgEXwS9dlBPE3OkfOB48d/MHILoMkaTwP+JJ8y9+iVH4Eek/5lR6O3J5gXNdPmjSTLmj2FM/pFIZODDqhzuSofcPOHINFGSdH/Ds8956SuhktR/w0PnYD0rPa+1pYRe982i+79Lmv6V3Q1k8zM8mRrbr731c+j2oNCGTVH/CU/qI/lXoybo/4Wm9RH8qyttrvfLwbGF52/pEhA52p1a0xgbe8Rk97e4m86BigvOUtiUzKKocynga4QyEERMBBDSQQQ3ArMpZi0tc03OzhzHAg8ik7PjfNGXvbExt2uMvv5OMFGx1OdKWRxwuA7rgrsd2cUEhU5srBIwjOGkXi83aWHlB0f5q+ZDVLBQR3uaPrS6SB+8es8tR4gH7ovwwEIG4cZOLOie6Mvl4NgA1RjzDEoNbiqWu4rmu3OBu5kpesnyME9RVB0TsyNjr84Mbi0H69/3XXZo24nuVq9yDpMLe7Un8hL7jk/TC3u1J/IS+45Bj6EIQaL2PG30Rvx+1l6VHW3ZZppAWEhhN8bhpjcMczq2i8HRjJ9jntM+Wk6VYaylbKwseL2kXHVuIOojSDqQMbCtYTsxuEjbg9vQ4fdPsxGpQ2VNt350LD9UYSOGvUY2ke27dtuhapj6eZ8bJLpWC4OBuvY8C68arxdeNRuI1Ex3DhrBI4XAcRvKMM83coN3PsuBO0qoRtvdxiMG96D/MfZo23tbDs4G+aW64f0AkbOpnVUuc7ijHHpXeUFpZxbDDuA/mKBvXzvq5+DZg3XdoaNilbUqmUcAij412N2ndvXVJCyhgzjcZHY+c61GWLQuqZeGkvzASRfr5UDzJyzM0Gom0nRfq2BM62d1ZPmtvzAbt5HwTjKC0jI4QRaNB5B1lO4Y20cF545HMOsoPLTqm00QiZi46btZ2bklYtCGNM0u/HWdib2RRmeQyyaNOOobVxbVcZ5BDFg0ewbd6BN7n1s/3AfMbtW5PLftEQx8BFpPGu1nZuCcTSsooLhxy30Rt3qNyfs0yvM8vFGi9A7sCzxBGZpeMccVHDPrqjXmA4dZ5Epbdc6ol4GPijA3dCk53sooM0ccjG72NCBG3K8RMEMOnRvOtxXtlUYp4uEfxjjjpvKb2HQFxM83mB1ciSr53VU3BsvzRpI1DZvKAooHVk2ceID6RHwCd5RWlmgQQ7sNZTq0qltHDwbOORdhq5N6a5OWZpnm816B1ZNG2khMknGIJx6VFUMDq2fPdfmDRfqG3eV7aNS6sn4NnEBx2EjVuCkrVrG0kIijxecN56kDbKG0b7qeDDVhqG3elaSFlLDnG7Ouw60hYlAGNM0uJ03nWdiZyudWTXDiA/wBNCBSyqR1TLwr+KDeL/eKUtmr4d/6PFfwbbs8jTcb7mj7ztHILzqTi263gWCCG4yPw8/LsAGJKs2QWTMJpS+T7ThC4X3uaSQ65z85pBBJbhccAANZQT2RMEbaRuY0NOh4GjOb9W4fdAAu5OW9T1yRoqRkTAyMXNGgYnTpJJxJ5Sl0AmFvdqT+Ql9xyfphb3ak/kJfccgx9CEING7HXaR8tJ0qQyhtjgW5jD9q4Ya8wHDPPtuGs8gKr2Stqins+/S900oY3aQRe4/dF4v8AMNJCg5pXTyOGdfjfK/adbRyXC7mG1B5hKS9xJjaSc68gyON9/wBYYkab9p3Yw9Q91TKGN4ouFw0XDAAJW2a3PIhi0DDDUn0YbRwXn9oRzDbvQJWvWNpouCZp1kazsXOT9nCJhqJ9J1bOQJrYNAaiThpeI3EX+8i3LQdUSCGLQMNw1k8qBJ5fXVF3cA49SlrbrxTxiGK7OOGHSlTmUNPcOMR58VGWJQGZ5ml0adw1AIHNhUAiYZpdOkX6zt3Jn9arn15oPOlLXrDPJwUfFGGGobE9qZm0cFw/aEc1/wAUCFuV4iaIIsXHA3az1BKWVSNpoTLJi47e6d1JtYFnXl082GvHUNm9NLUqnVc3Bs4owu1AbEHNLE+tqM53EBv/AK5E/wAobSDGiCHTow6U4rqhlHAGN4xw5SSmeT9m33zzb8dZ2DkQOrJo20sPCv45GF+r7xUdQwuq5s93EBw60V1Q+rmzG8QHHYbtW5SFpVTaaLg2aeTSTsQIW3X3kQw6dA+JKf0cLKODPdi84i/Wdbim9gWcGNdPNp09TQmFRI+tnzRxQfNdsQdWRRuqpjLJxAb8dfKnGUdplxFPDuN2odZTu2a5tNEIouMcPP1BI2BZ4iYZ5tJxF+s7UC9PGyhp853HI5v81FWTSOnkMsmjVfqC4e91bPfjmA4cvKnttVwiYIYsXHDDWdiBvbNaZXiGLR0DbvT972UNPfgHXcw2rix6JtPGZZcSfadm5QMlUaiXhX4sD7mDU9/fEd42/wA5uQKUcTiS+TjvGI7xhxEfjHSd4G1a3kJ2hH40v4r1l4H9bdpPKtQyD7Qj8aX8V6CwIQhAJhb3ak/kJfccn6YW92pP5CX3HIMfQhCBSz5XODoo784vde7vW4XAcuJ3aU6tOqEEYij0nA3ayokQRta6RzLyXu0TPYTdd3IFyc0FlxzNL/0djWgX5zpnn+VA9sejbEwzS6dQOs9SjGh1bUXE/UBxO3kSWZE6URNpo3Hx3kAbcQnlrWdDTtGdFTl13F4Im7zl3wQOcobUbEwQREagbjpOzcurEjipozJJIzPOPHb1pvZNjMlj4R1PTRjlp2uPtITRoaZcyGGnIGl36O0Y8lxQcfpjaqe98sbWA4Zz2t85vKfW1b0LGCKGRhG0Pad5NxTi1I2wMH7LP2CJunZpXtlwPewvlLWNGyNg3aQUDayq2mgjLzKxz9QBvJPmUbBWxzzl80jWgHAHDzp5BUySTZkTjmA4ksjJ3D6ieW7U/o7Q0SPMmviXA7Lg3SgZZQW6xzRFASWjWGuN51u0JWxq2CnjJHCOkI1QTH25ieWNFIYzJUSPu1C/N6FGMqJJ58yF7wy+7jHHzoGkM/DT587Zg2/D/l5zcPMzSpK27TdI0RwRTBow/ZObcNtxAxS9tythaGNc9z9F/CvxO4O0L2yqMsjMk75HbAZZLubOQJ2ZMIYrmQTF/k/iSmVKyR03CTQzEA/VAa3nxdpXVNE6pmuZeGA4/Wdidl96e5QSxRNEUbGF+t2aCb9l919yBO3KueYBkcEjWDa6MHfxtKVsuqdBHmspZM86XGSnu/Ev9iWsaymRRGWdrXG68BwB9hUVBTfpk/1WtEYOFzQAdrjd7EHMMMpmMk0QOOjhohcNQ0lOLbq5pwGgQsZsNQ3RswanNv1TI2iCFrb9F4A85K6sujbTxcI8fW1bSUDWkrHRRlrW07T3xqQfZmJpSwPEhkc6F39464czUvRwuq5s53EBw5bte5K5S2tmgQQ4km4Ad07qQMrZrJKh4ZnxBgBL+DLncGwXX8YAZxvuAXUjAA0AXAOYAO9AOA/z1kkqz2FkuILMqJpMXuglIJGm9jr5OY3N5Lz3WFbqO58dvSgVWn5B9oR+NL+K9ZgtPyD7Qj8aX8V6CwIQhAJhb3ak/kJfccn6YW92pP5CX3HIMfQhCBGz6J00pb3IeT0J/b9pBjRDDjqw7o7dyTitFsNO+7jOe688mAAC7yds7TUT7wDqHWUDqyqRtJCZZMZHY46z1BRlnUzqycvffmA38h5V5XTvrajMbxQcbtQ2KYtOqZSQiOPjHDeUDbKK07roId2GrlS1n0zaSHPddnkYX6uVN7Bs64GebHXjrOzcm1VM6rmuHFB50Htn0zqmXPdxb8NgG1d29Xl7hTw6NZHtcU6tetFPHwUfHNwN3QuLEoBCwzS6dO86mhAtE1lFBnHjkfV+LiomxaB1TKZZL80G/FJkvrqj7gPmu2blKW5XiCMQxcY4YdKBrlBaJkcIItGg3ah1p/GxlFBeeORzDZvSNg0Ahj4aXFxvIv1nvtyYMDqye835gPPyoFbGojM8zS6NQOoItWrdPIIY9GsjUNqcW1XBjRDFpOAA1lOrKpG0sJlkxcccdZ6kHUz2UUFw45HnA270wyes0yOM8ugYi9IUcD62fOdxAfMbk+yitPMAgh0nDDVy9SBrbVa6plEMXFGBu93rUjWTMooM1vHIxu037AubMpW0cPCP4xF4v1cu9RdDC6qm4R/FGgbBtQLWJQE3zTbz1JvXTuqpsxl+YNO7Yl7br7yIId3WU9pYmUcGc7jEYX7dbig4tWsZSQ5jcHEY3auQI7HmTTqmU1E4+rsOw6Gb3DE/dP3goWxbPktKrGtgdr0Ei68n7o0nzDWFuNnULYY2xs0Aeck4lx5SUDPKkf8AIVP/AOeX3CshqO58dvStfyr7QqfIS+4VkFR3Pjt6UCq0/ITtCPxpfxXrMFp+QnaEfjS/ivQWBCEIBMLe7Un8hL7jk/TC3u1J/IS+45Bj6EIQJ2PZRnncXfs2Ov5CbgTfyBOsorSL3CCHRo/1FJOtXgqdzG8d0jr+XRcE/wAnbNETDPLxj/VyBekhZRU+ceOReTrUVZVI6plMsmDRjuHWuJpH1s9w4gPOdu5SVr1ghjEMek6eU9SBvbdcXuEMWgYbh1p2M2jgzjxyMOTlSdj0TYYzNL7dZ2KNha+tnzjiwHDlPUgWsKgMrzNLgMTjqGm/ekbctB1RIIYuKMBu27yneUVpCNogixOg3az1BLWNQtpojLJxjjig7cWUVPd3ZH9BR9g2cZXmebQMfiGhIU0b62ozjxBov0Xd8U/t60Q0Ngh3D4uKBta9Y6pl4KPig3G7UNif1MraSHNbxrsVzZ9M2lhz3cchMrMpHVc3CO4gOGw3d1uCBzk9Zt5M82GvHUNm9NbSqn1c4jZxRhuCc5RWleRBDu3nWU+oKZtHAXv45F+KDy0KllHBmN4xw3nYmmTtm6aibHXjrOzcE2smkdVzcLJgwaL9Q613lHaoc4QRkNAFxN4FwQI11Q6snzRxAecj4J7alWKeLg2cY4G7oXENTDSw3h7C+7C5zSR7VF2XUwyS8JNNG3HAOeBcNu9BLWHQCNhmm06T8GhQNrVj6ucRsvxON2pt92rTsu1lL5SZRNkujhN40C7XfhzlXbsZ5K8G3h5Re48XeMM7c3EDlvOppQWTI7J5tHABd9cgZ3INIbftxvO036rlYUIQRWVfaFT5CX3CsgqO58dvStfyr7QqfIS+4VkFR3Pjt6UCq0/ITtCPxpfxXrMFp+QnaEfjS/ivQWBCEIBMLe7Un8hL7jk/TC3u1J/IS+45Bj6EIQMrPmp21DnTyXZrsG5j3ahfxWlObet8TXMiEhZtEUmjYAWq55G5Psnpy90ko+1eLmlgGB5WE+1WNuSkGsynfI4dFyDM6G02Qw3RQzl5F37Etu5BfcmFE+ThOElpp3Y6mtw53Ba+zJimHcvO+aX5ko3JylH7lp8a9/vEoMitqepnIDKZ7YxqL42m70tKc09XPFEWR0zWEi7OdUR4DkAWstsKmGing9UzqS7bPiGiKMbmNHwQYXRU0zZOEcKdx1AzaOYJ7aNPV1WF8IbsY2V+jV9UFbc1gGgAbsF0gxmjs6uYzMZmtB0ltLOTzlcU+SVYH54dIXH+yn+fBbShBkNRkbXTftDORupm+zhAU4psh6zNzeEna2664Swsw2fVvWrIQZRF2M5c6/Pkv2mpu92IlO3djN7+O8O8aomf7M0LTEIM3b2Ko9bozvbI7/6BOYexdANJj80TvjIVf0IKVH2NqbWfRihHvMcnEXY/pm63nzQj3YgrahBXDkTS3XZrvTI9rblYY2BoAAAAAAA0ADAALpCAQhCCKyr7QqfIS+4VkFR3Pjt6Vr+VfaFT5CX3CsgqO58dvSgVWn5CdoR+NL+K9ZgtQyE7Qj8aX8V6CfQhCATC3u1J/IS+45P0wt7tSfyEvuOQY+hCEGj9jntM+Wk6VaFV+xz2mfLSdKtCAQhCAQhCAQhCAQhCAQhCAQhCAQhCAQhCAQhCAQhCCKyr7QqfIS+4VkFR3Pjt6Vr2VfaFT5CX3CshqO58dvSgVWoZC9oR+NL+K9ZeFpeQ9SwUMYL2g50uBcAf2r9SCyIXgK9QCYW92pP5CX3HJ+mFvdqT+Ql9xyDH0IQg0fsc9pny0nSrQqn2PZ2toze4D7aTSQNYVjNdH37ee/oQOUJobRj772FeG0mcvN1oHiEy/wCIjUD7Efp33fageoTB1cdgSTq93JzIJRChnV79vsCRfWv749CCfQq0+pd3zudN3yE6SUFqdIBpI5wk31kY0vb6QVTcUk5yC1utSId2Pafgkn25CNZO5pVVJSbnILQ/KKIannzDrTd+VDRojcd5AVac5JOcgsT8qzqjHndf8E3flVLqawc5+KgXOSTnIJmTKic6C0bm9aayZQ1B/enzNYOgKMc5cgIFLWtSZ8EgdK8gscCL8CCMQQoCo7nx29KlrRF0Mh+47oUTUdz47elAqpmw2/YjxpPfcoZT1gN+wHjSfiOQS1LUvZxXuHJfhzaFOf8AEJto9FQTWq1foqCSVJyutF7hO1jiGiJ7bgTcTmuvPw8ytlpVPBxOdrAw3nAKhWi37CXycnulBV0IQgsuSjfsT5R/wU6xqhskW/YHyr/grAxqAY1KtahrUsxqAa1dEoJSbnIBzkm5yHOSbnIBzkk5yHOSbnIBzkk5yHOSTnIBzlw4rxxSbnIBzkk5yHOSTnIBzkm5yHOSTnIPXOSTnIc5cgIABKsahjUs1qAa1NJbFjcRde3EG5puGHJdh5lIMal2NQR7LEi155/vHDoIUjS0zWNDWC4C/WTpN5xOOklLRRE6ATuBKdxUMh0MdzH4oEY2YjerpmKvU1mSZwJbcLxrG3erFegr2UtRe5sY0D6x3nR7L+dQFoRkwSgAkmN9wAvJOadAUjXsdwrs8XEm/k5LuS5cMagoojf4OX1Unyo4F/g5fUyfKtAY1LtaghskYXCn+s1zb5Hm5zS03X6bjip5rUNalmtQDWrolekpJzkA5yTc5BK84Nx0NJ8xQJuck3OTj9DkPcHo6V6LLlOoDeR8EDJzkk5ylRYrzpc0c5+C6FgbZOZvxvQQbnJMlWRuT7NbnHmHwSrbChGkE73H4IKk5ySe5Xdtkwj923z3npS7KKMaI2Dc0dSDPridAJXbaGV2iN5/7D1LRA0DQF6gz5th1B0RHzlo6SlmZL1B0hg3u6r1e0IKVHkdIeNIwbgT1J5FkcO6lPmZd0kq0oQQEeSkQ0uefOB8E6jyegHck73HrUqhAzZZUI0Rt84v6UuynaNDWjc0BKoQeXL1CEAhCEDO0aESN2OGg/A8iiY7Lk732hWJCCFZZT9ZHt6k4bZh1uHMpJCBkyzxtKVFI3l504QgR/RWbOldCBvejmSiEHgaF6hCAQhCAQhCAQhCAQhCAQhCAQhCAQhCAQhCAQhCAQhCAQhCD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9634" name="Picture 2" descr="http://www.portalsuinoseaves.com.br/wp-content/uploads/2012/11/pintinhos-de-frango-de-corte-281x3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365104"/>
            <a:ext cx="1795433" cy="1916832"/>
          </a:xfrm>
          <a:prstGeom prst="rect">
            <a:avLst/>
          </a:prstGeom>
          <a:noFill/>
        </p:spPr>
      </p:pic>
      <p:pic>
        <p:nvPicPr>
          <p:cNvPr id="12" name="Picture 2" descr="http://t0.gstatic.com/images?q=tbn:ANd9GcSndISeC3zg4PsVnYkZu1n7_rYkAHtZW2gdSHglZhY6lUCal_20KQ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4797152"/>
            <a:ext cx="1143812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X R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372911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 u="sng" dirty="0" smtClean="0"/>
              <a:t>Comando</a:t>
            </a:r>
            <a:br>
              <a:rPr lang="pt-BR" sz="4400" u="sng" dirty="0" smtClean="0"/>
            </a:br>
            <a:r>
              <a:rPr lang="pt-BR" sz="4400" u="sng" dirty="0" smtClean="0"/>
              <a:t>Portas Automático</a:t>
            </a:r>
            <a:endParaRPr lang="pt-BR" u="sng" dirty="0"/>
          </a:p>
        </p:txBody>
      </p:sp>
      <p:sp>
        <p:nvSpPr>
          <p:cNvPr id="48130" name="AutoShape 2" descr="data:image/jpeg;base64,/9j/4AAQSkZJRgABAQAAAQABAAD/2wCEAAkGBxQSEBUUEhQVFhUXFBUXGBcYFBYVGBUXFBcWFhUUFxQYHCggGBomHBcUIjEhJSkrLi4uGh8zODMsNygtLisBCgoKBQUFDgUFDisZExkrKysrKysrKysrKysrKysrKysrKysrKysrKysrKysrKysrKysrKysrKysrKysrKysrK//AABEIAMoA+QMBIgACEQEDEQH/xAAbAAABBQEBAAAAAAAAAAAAAAAAAwQFBgcCAf/EAFAQAAEDAQMGBg4GBwYHAQAAAAEAAgMEBREhBhIxQVFxEzJhkbHRBzRCUlNyc4GSk6GywdIWIiNis9MUFzNDVMLwZIOj4eLjFSRjgpSiw3T/xAAUAQEAAAAAAAAAAAAAAAAAAAAA/8QAFBEBAAAAAAAAAAAAAAAAAAAAAP/aAAwDAQACEQMRAD8A3FcTShrS5xuDQSTsAF5K7TC3u1J/IS+45BG/TWi8K71M/wAi9+mtF4V3qZ/kWYIQacMtqLwx9TN8iPprReFd6if5FlAtSnaHMdeJeEuBvw+sW3HN3FPuDZ4dvoHrQaT9NaLwrvUT/lrk5b0fhH+pm+RZxwcfhh6B60cFH4b/ANCg0U5c0nfSepk6l59OqTbL6pyzrg4vDO9X/pRmReGf6v8A0INE+nVL/wBX1ZR9OabZL6H+azvMh8LL6v8A20ZsPhZvVn8pBon05ptkvoDrXBy8pu8m9BvzLPc2Hws/q/8AaQBD4Wb1Z/KQaAcvqfwc/ox/OuD2QIPAz80X5ioYbD383oAfyKJs+34pjHEGZuaPrOYwBxzWkYm7G85qDUf1gw+AqOaH8xH6wYfAVHND+YqJ9l/1v/VH2WybnZ1oL0eyDD4Cf/B/MXJ7IMeqCbniH86o/wBl3s3pN+ZF8Xezek35kF2PZCZ/DyenH1rk9kEfw7/WN6lS74u8m9JvzLy+LvJfTb8yC6frC/s59aPlXn6wf7P/AI3+hUzOj8HL6wfMjOj8HL6z/Wguf6wT/D/43+2uT2QT/Dj13+2qfnReCk9afmXmdF4J/rT8yC1z9kN7QSKdvnmP5e9cSdkOYXf8vHiQP2rtf/YqValpcAGyQwvLg+7jOkwLXA/VvPJilbKcaoFz2GN5fnG8kG4NzW3R6OMB/RQXL9YE38PF613yK35OWoamnbKW5hJcC0HOALHFpuNwwwWSOaQSHC4g3EcvUtL7H/aDPHm/FegsaEIQCYW92pP5CX3HJ+mFvdqT+Ql9xyDH0IQg8sjJiKomz3GJjnSHNkdDnnPaQGjODhdowO3DWFcR2PpP4pn/AI5/OUZZVnH9D4YXlvCSB470A4PHJjjswOGKuWTNs8IOCkP2jRg4/vGjX4w17dO24IEdj1/8U3/xz+aux2Pna6keaC7/AOiva8JQUkdj4a6g+aMD+Zdjsfs8O/0Gpa08sMyTNiYxzMRwjnloLhqFwxGm467jyJq7LST+zje4n4hAp+r5nh5PRZ1Lodj6PXPNzR/Km7stnjS+mG+/8xJjLWR3FkpjuBd0SoH47H8Guafni/LXX0Ag8LP6UX5aiDlvJfdw1PfsEbieYSLuXLGZovc5gG008gHOXIJUZA0/hJ/TYOhi7bkHTd9Mf7zqChI8r538SQEbW07z1pu7LKXOzeHdfsEAv5iwoLOMhqTZIf71/wACvfoPSd5J66X5lWanKmeNoc+aVoOg8DH+WvKfKaolF7JZyLr7xFC3DbiwILQMiKPvH+ul+ZdtyMox+7d55ZfmVI+l8hfmCWoLtgEXwS9dlBPE3OkfOB48d/MHILoMkaTwP+JJ8y9+iVH4Eek/5lR6O3J5gXNdPmjSTLmj2FM/pFIZODDqhzuSofcPOHINFGSdH/Ds8956SuhktR/w0PnYD0rPa+1pYRe982i+79Lmv6V3Q1k8zM8mRrbr731c+j2oNCGTVH/CU/qI/lXoybo/4Wm9RH8qyttrvfLwbGF52/pEhA52p1a0xgbe8Rk97e4m86BigvOUtiUzKKocynga4QyEERMBBDSQQQ3ArMpZi0tc03OzhzHAg8ik7PjfNGXvbExt2uMvv5OMFGx1OdKWRxwuA7rgrsd2cUEhU5srBIwjOGkXi83aWHlB0f5q+ZDVLBQR3uaPrS6SB+8es8tR4gH7ovwwEIG4cZOLOie6Mvl4NgA1RjzDEoNbiqWu4rmu3OBu5kpesnyME9RVB0TsyNjr84Mbi0H69/3XXZo24nuVq9yDpMLe7Un8hL7jk/TC3u1J/IS+45Bj6EIQaL2PG30Rvx+1l6VHW3ZZppAWEhhN8bhpjcMczq2i8HRjJ9jntM+Wk6VYaylbKwseL2kXHVuIOojSDqQMbCtYTsxuEjbg9vQ4fdPsxGpQ2VNt350LD9UYSOGvUY2ke27dtuhapj6eZ8bJLpWC4OBuvY8C68arxdeNRuI1Ex3DhrBI4XAcRvKMM83coN3PsuBO0qoRtvdxiMG96D/MfZo23tbDs4G+aW64f0AkbOpnVUuc7ijHHpXeUFpZxbDDuA/mKBvXzvq5+DZg3XdoaNilbUqmUcAij412N2ndvXVJCyhgzjcZHY+c61GWLQuqZeGkvzASRfr5UDzJyzM0Gom0nRfq2BM62d1ZPmtvzAbt5HwTjKC0jI4QRaNB5B1lO4Y20cF545HMOsoPLTqm00QiZi46btZ2bklYtCGNM0u/HWdib2RRmeQyyaNOOobVxbVcZ5BDFg0ewbd6BN7n1s/3AfMbtW5PLftEQx8BFpPGu1nZuCcTSsooLhxy30Rt3qNyfs0yvM8vFGi9A7sCzxBGZpeMccVHDPrqjXmA4dZ5Epbdc6ol4GPijA3dCk53sooM0ccjG72NCBG3K8RMEMOnRvOtxXtlUYp4uEfxjjjpvKb2HQFxM83mB1ciSr53VU3BsvzRpI1DZvKAooHVk2ceID6RHwCd5RWlmgQQ7sNZTq0qltHDwbOORdhq5N6a5OWZpnm816B1ZNG2khMknGIJx6VFUMDq2fPdfmDRfqG3eV7aNS6sn4NnEBx2EjVuCkrVrG0kIijxecN56kDbKG0b7qeDDVhqG3elaSFlLDnG7Ouw60hYlAGNM0uJ03nWdiZyudWTXDiA/wBNCBSyqR1TLwr+KDeL/eKUtmr4d/6PFfwbbs8jTcb7mj7ztHILzqTi263gWCCG4yPw8/LsAGJKs2QWTMJpS+T7ThC4X3uaSQ65z85pBBJbhccAANZQT2RMEbaRuY0NOh4GjOb9W4fdAAu5OW9T1yRoqRkTAyMXNGgYnTpJJxJ5Sl0AmFvdqT+Ql9xyfphb3ak/kJfccgx9CEING7HXaR8tJ0qQyhtjgW5jD9q4Ya8wHDPPtuGs8gKr2Stqins+/S900oY3aQRe4/dF4v8AMNJCg5pXTyOGdfjfK/adbRyXC7mG1B5hKS9xJjaSc68gyON9/wBYYkab9p3Yw9Q91TKGN4ouFw0XDAAJW2a3PIhi0DDDUn0YbRwXn9oRzDbvQJWvWNpouCZp1kazsXOT9nCJhqJ9J1bOQJrYNAaiThpeI3EX+8i3LQdUSCGLQMNw1k8qBJ5fXVF3cA49SlrbrxTxiGK7OOGHSlTmUNPcOMR58VGWJQGZ5ml0adw1AIHNhUAiYZpdOkX6zt3Jn9arn15oPOlLXrDPJwUfFGGGobE9qZm0cFw/aEc1/wAUCFuV4iaIIsXHA3az1BKWVSNpoTLJi47e6d1JtYFnXl082GvHUNm9NLUqnVc3Bs4owu1AbEHNLE+tqM53EBv/AK5E/wAobSDGiCHTow6U4rqhlHAGN4xw5SSmeT9m33zzb8dZ2DkQOrJo20sPCv45GF+r7xUdQwuq5s93EBw60V1Q+rmzG8QHHYbtW5SFpVTaaLg2aeTSTsQIW3X3kQw6dA+JKf0cLKODPdi84i/Wdbim9gWcGNdPNp09TQmFRI+tnzRxQfNdsQdWRRuqpjLJxAb8dfKnGUdplxFPDuN2odZTu2a5tNEIouMcPP1BI2BZ4iYZ5tJxF+s7UC9PGyhp853HI5v81FWTSOnkMsmjVfqC4e91bPfjmA4cvKnttVwiYIYsXHDDWdiBvbNaZXiGLR0DbvT972UNPfgHXcw2rix6JtPGZZcSfadm5QMlUaiXhX4sD7mDU9/fEd42/wA5uQKUcTiS+TjvGI7xhxEfjHSd4G1a3kJ2hH40v4r1l4H9bdpPKtQyD7Qj8aX8V6CwIQhAJhb3ak/kJfccn6YW92pP5CX3HIMfQhCBSz5XODoo784vde7vW4XAcuJ3aU6tOqEEYij0nA3ayokQRta6RzLyXu0TPYTdd3IFyc0FlxzNL/0djWgX5zpnn+VA9sejbEwzS6dQOs9SjGh1bUXE/UBxO3kSWZE6URNpo3Hx3kAbcQnlrWdDTtGdFTl13F4Im7zl3wQOcobUbEwQREagbjpOzcurEjipozJJIzPOPHb1pvZNjMlj4R1PTRjlp2uPtITRoaZcyGGnIGl36O0Y8lxQcfpjaqe98sbWA4Zz2t85vKfW1b0LGCKGRhG0Pad5NxTi1I2wMH7LP2CJunZpXtlwPewvlLWNGyNg3aQUDayq2mgjLzKxz9QBvJPmUbBWxzzl80jWgHAHDzp5BUySTZkTjmA4ksjJ3D6ieW7U/o7Q0SPMmviXA7Lg3SgZZQW6xzRFASWjWGuN51u0JWxq2CnjJHCOkI1QTH25ieWNFIYzJUSPu1C/N6FGMqJJ58yF7wy+7jHHzoGkM/DT587Zg2/D/l5zcPMzSpK27TdI0RwRTBow/ZObcNtxAxS9tythaGNc9z9F/CvxO4O0L2yqMsjMk75HbAZZLubOQJ2ZMIYrmQTF/k/iSmVKyR03CTQzEA/VAa3nxdpXVNE6pmuZeGA4/Wdidl96e5QSxRNEUbGF+t2aCb9l919yBO3KueYBkcEjWDa6MHfxtKVsuqdBHmspZM86XGSnu/Ev9iWsaymRRGWdrXG68BwB9hUVBTfpk/1WtEYOFzQAdrjd7EHMMMpmMk0QOOjhohcNQ0lOLbq5pwGgQsZsNQ3RswanNv1TI2iCFrb9F4A85K6sujbTxcI8fW1bSUDWkrHRRlrW07T3xqQfZmJpSwPEhkc6F39464czUvRwuq5s53EBw5bte5K5S2tmgQQ4km4Ad07qQMrZrJKh4ZnxBgBL+DLncGwXX8YAZxvuAXUjAA0AXAOYAO9AOA/z1kkqz2FkuILMqJpMXuglIJGm9jr5OY3N5Lz3WFbqO58dvSgVWn5B9oR+NL+K9ZgtPyD7Qj8aX8V6CwIQhAJhb3ak/kJfccn6YW92pP5CX3HIMfQhCBGz6J00pb3IeT0J/b9pBjRDDjqw7o7dyTitFsNO+7jOe688mAAC7yds7TUT7wDqHWUDqyqRtJCZZMZHY46z1BRlnUzqycvffmA38h5V5XTvrajMbxQcbtQ2KYtOqZSQiOPjHDeUDbKK07roId2GrlS1n0zaSHPddnkYX6uVN7Bs64GebHXjrOzcm1VM6rmuHFB50Htn0zqmXPdxb8NgG1d29Xl7hTw6NZHtcU6tetFPHwUfHNwN3QuLEoBCwzS6dO86mhAtE1lFBnHjkfV+LiomxaB1TKZZL80G/FJkvrqj7gPmu2blKW5XiCMQxcY4YdKBrlBaJkcIItGg3ah1p/GxlFBeeORzDZvSNg0Ahj4aXFxvIv1nvtyYMDqye835gPPyoFbGojM8zS6NQOoItWrdPIIY9GsjUNqcW1XBjRDFpOAA1lOrKpG0sJlkxcccdZ6kHUz2UUFw45HnA270wyes0yOM8ugYi9IUcD62fOdxAfMbk+yitPMAgh0nDDVy9SBrbVa6plEMXFGBu93rUjWTMooM1vHIxu037AubMpW0cPCP4xF4v1cu9RdDC6qm4R/FGgbBtQLWJQE3zTbz1JvXTuqpsxl+YNO7Yl7br7yIId3WU9pYmUcGc7jEYX7dbig4tWsZSQ5jcHEY3auQI7HmTTqmU1E4+rsOw6Gb3DE/dP3goWxbPktKrGtgdr0Ei68n7o0nzDWFuNnULYY2xs0Aeck4lx5SUDPKkf8AIVP/AOeX3CshqO58dvStfyr7QqfIS+4VkFR3Pjt6UCq0/ITtCPxpfxXrMFp+QnaEfjS/ivQWBCEIBMLe7Un8hL7jk/TC3u1J/IS+45Bj6EIQJ2PZRnncXfs2Ov5CbgTfyBOsorSL3CCHRo/1FJOtXgqdzG8d0jr+XRcE/wAnbNETDPLxj/VyBekhZRU+ceOReTrUVZVI6plMsmDRjuHWuJpH1s9w4gPOdu5SVr1ghjEMek6eU9SBvbdcXuEMWgYbh1p2M2jgzjxyMOTlSdj0TYYzNL7dZ2KNha+tnzjiwHDlPUgWsKgMrzNLgMTjqGm/ekbctB1RIIYuKMBu27yneUVpCNogixOg3az1BLWNQtpojLJxjjig7cWUVPd3ZH9BR9g2cZXmebQMfiGhIU0b62ozjxBov0Xd8U/t60Q0Ngh3D4uKBta9Y6pl4KPig3G7UNif1MraSHNbxrsVzZ9M2lhz3cchMrMpHVc3CO4gOGw3d1uCBzk9Zt5M82GvHUNm9NbSqn1c4jZxRhuCc5RWleRBDu3nWU+oKZtHAXv45F+KDy0KllHBmN4xw3nYmmTtm6aibHXjrOzcE2smkdVzcLJgwaL9Q613lHaoc4QRkNAFxN4FwQI11Q6snzRxAecj4J7alWKeLg2cY4G7oXENTDSw3h7C+7C5zSR7VF2XUwyS8JNNG3HAOeBcNu9BLWHQCNhmm06T8GhQNrVj6ucRsvxON2pt92rTsu1lL5SZRNkujhN40C7XfhzlXbsZ5K8G3h5Re48XeMM7c3EDlvOppQWTI7J5tHABd9cgZ3INIbftxvO036rlYUIQRWVfaFT5CX3CsgqO58dvStfyr7QqfIS+4VkFR3Pjt6UCq0/ITtCPxpfxXrMFp+QnaEfjS/ivQWBCEIBMLe7Un8hL7jk/TC3u1J/IS+45Bj6EIQMrPmp21DnTyXZrsG5j3ahfxWlObet8TXMiEhZtEUmjYAWq55G5Psnpy90ko+1eLmlgGB5WE+1WNuSkGsynfI4dFyDM6G02Qw3RQzl5F37Etu5BfcmFE+ThOElpp3Y6mtw53Ba+zJimHcvO+aX5ko3JylH7lp8a9/vEoMitqepnIDKZ7YxqL42m70tKc09XPFEWR0zWEi7OdUR4DkAWstsKmGing9UzqS7bPiGiKMbmNHwQYXRU0zZOEcKdx1AzaOYJ7aNPV1WF8IbsY2V+jV9UFbc1gGgAbsF0gxmjs6uYzMZmtB0ltLOTzlcU+SVYH54dIXH+yn+fBbShBkNRkbXTftDORupm+zhAU4psh6zNzeEna2664Swsw2fVvWrIQZRF2M5c6/Pkv2mpu92IlO3djN7+O8O8aomf7M0LTEIM3b2Ko9bozvbI7/6BOYexdANJj80TvjIVf0IKVH2NqbWfRihHvMcnEXY/pm63nzQj3YgrahBXDkTS3XZrvTI9rblYY2BoAAAAAAA0ADAALpCAQhCCKyr7QqfIS+4VkFR3Pjt6Vr+VfaFT5CX3CsgqO58dvSgVWn5CdoR+NL+K9ZgtQyE7Qj8aX8V6CfQhCATC3u1J/IS+45P0wt7tSfyEvuOQY+hCEGj9jntM+Wk6VaFV+xz2mfLSdKtCAQhCAQhCAQhCAQhCAQhCAQhCAQhCAQhCAQhCAQhCCKyr7QqfIS+4VkFR3Pjt6Vr2VfaFT5CX3CshqO58dvSgVWoZC9oR+NL+K9ZeFpeQ9SwUMYL2g50uBcAf2r9SCyIXgK9QCYW92pP5CX3HJ+mFvdqT+Ql9xyDH0IQg0fsc9pny0nSrQqn2PZ2toze4D7aTSQNYVjNdH37ee/oQOUJobRj772FeG0mcvN1oHiEy/wCIjUD7Efp33fageoTB1cdgSTq93JzIJRChnV79vsCRfWv749CCfQq0+pd3zudN3yE6SUFqdIBpI5wk31kY0vb6QVTcUk5yC1utSId2Pafgkn25CNZO5pVVJSbnILQ/KKIannzDrTd+VDRojcd5AVac5JOcgsT8qzqjHndf8E3flVLqawc5+KgXOSTnIJmTKic6C0bm9aayZQ1B/enzNYOgKMc5cgIFLWtSZ8EgdK8gscCL8CCMQQoCo7nx29KlrRF0Mh+47oUTUdz47elAqpmw2/YjxpPfcoZT1gN+wHjSfiOQS1LUvZxXuHJfhzaFOf8AEJto9FQTWq1foqCSVJyutF7hO1jiGiJ7bgTcTmuvPw8ytlpVPBxOdrAw3nAKhWi37CXycnulBV0IQgsuSjfsT5R/wU6xqhskW/YHyr/grAxqAY1KtahrUsxqAa1dEoJSbnIBzkm5yHOSbnIBzkk5yHOSbnIBzkk5yHOSTnIBzlw4rxxSbnIBzkk5yHOSTnIBzkm5yHOSTnIPXOSTnIc5cgIABKsahjUs1qAa1NJbFjcRde3EG5puGHJdh5lIMal2NQR7LEi155/vHDoIUjS0zWNDWC4C/WTpN5xOOklLRRE6ATuBKdxUMh0MdzH4oEY2YjerpmKvU1mSZwJbcLxrG3erFegr2UtRe5sY0D6x3nR7L+dQFoRkwSgAkmN9wAvJOadAUjXsdwrs8XEm/k5LuS5cMagoojf4OX1Unyo4F/g5fUyfKtAY1LtaghskYXCn+s1zb5Hm5zS03X6bjip5rUNalmtQDWrolekpJzkA5yTc5BK84Nx0NJ8xQJuck3OTj9DkPcHo6V6LLlOoDeR8EDJzkk5ylRYrzpc0c5+C6FgbZOZvxvQQbnJMlWRuT7NbnHmHwSrbChGkE73H4IKk5ySe5Xdtkwj923z3npS7KKMaI2Dc0dSDPridAJXbaGV2iN5/7D1LRA0DQF6gz5th1B0RHzlo6SlmZL1B0hg3u6r1e0IKVHkdIeNIwbgT1J5FkcO6lPmZd0kq0oQQEeSkQ0uefOB8E6jyegHck73HrUqhAzZZUI0Rt84v6UuynaNDWjc0BKoQeXL1CEAhCEDO0aESN2OGg/A8iiY7Lk732hWJCCFZZT9ZHt6k4bZh1uHMpJCBkyzxtKVFI3l504QgR/RWbOldCBvejmSiEHgaF6hCAQhCAQhCAQhCAQhCAQhCAQhCAQhCAQhCAQhCAQhCAQhCD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8132" name="AutoShape 4" descr="data:image/jpeg;base64,/9j/4AAQSkZJRgABAQAAAQABAAD/2wCEAAkGBxQSEBUUEhQVFhUXFBUXGBcYFBYVGBUXFBcWFhUUFxQYHCggGBomHBcUIjEhJSkrLi4uGh8zODMsNygtLisBCgoKBQUFDgUFDisZExkrKysrKysrKysrKysrKysrKysrKysrKysrKysrKysrKysrKysrKysrKysrKysrKysrK//AABEIAMoA+QMBIgACEQEDEQH/xAAbAAABBQEBAAAAAAAAAAAAAAAAAwQFBgcCAf/EAFAQAAEDAQMGBg4GBwYHAQAAAAEAAgMEBREhBhIxQVFxEzJhkbHRBzRCUlNyc4GSk6GywdIWIiNis9MUFzNDVMLwZIOj4eLjFSRjgpSiw3T/xAAUAQEAAAAAAAAAAAAAAAAAAAAA/8QAFBEBAAAAAAAAAAAAAAAAAAAAAP/aAAwDAQACEQMRAD8A3FcTShrS5xuDQSTsAF5K7TC3u1J/IS+45BG/TWi8K71M/wAi9+mtF4V3qZ/kWYIQacMtqLwx9TN8iPprReFd6if5FlAtSnaHMdeJeEuBvw+sW3HN3FPuDZ4dvoHrQaT9NaLwrvUT/lrk5b0fhH+pm+RZxwcfhh6B60cFH4b/ANCg0U5c0nfSepk6l59OqTbL6pyzrg4vDO9X/pRmReGf6v8A0INE+nVL/wBX1ZR9OabZL6H+azvMh8LL6v8A20ZsPhZvVn8pBon05ptkvoDrXBy8pu8m9BvzLPc2Hws/q/8AaQBD4Wb1Z/KQaAcvqfwc/ox/OuD2QIPAz80X5ioYbD383oAfyKJs+34pjHEGZuaPrOYwBxzWkYm7G85qDUf1gw+AqOaH8xH6wYfAVHND+YqJ9l/1v/VH2WybnZ1oL0eyDD4Cf/B/MXJ7IMeqCbniH86o/wBl3s3pN+ZF8Xezek35kF2PZCZ/DyenH1rk9kEfw7/WN6lS74u8m9JvzLy+LvJfTb8yC6frC/s59aPlXn6wf7P/AI3+hUzOj8HL6wfMjOj8HL6z/Wguf6wT/D/43+2uT2QT/Dj13+2qfnReCk9afmXmdF4J/rT8yC1z9kN7QSKdvnmP5e9cSdkOYXf8vHiQP2rtf/YqValpcAGyQwvLg+7jOkwLXA/VvPJilbKcaoFz2GN5fnG8kG4NzW3R6OMB/RQXL9YE38PF613yK35OWoamnbKW5hJcC0HOALHFpuNwwwWSOaQSHC4g3EcvUtL7H/aDPHm/FegsaEIQCYW92pP5CX3HJ+mFvdqT+Ql9xyDH0IQg8sjJiKomz3GJjnSHNkdDnnPaQGjODhdowO3DWFcR2PpP4pn/AI5/OUZZVnH9D4YXlvCSB470A4PHJjjswOGKuWTNs8IOCkP2jRg4/vGjX4w17dO24IEdj1/8U3/xz+aux2Pna6keaC7/AOiva8JQUkdj4a6g+aMD+Zdjsfs8O/0Gpa08sMyTNiYxzMRwjnloLhqFwxGm467jyJq7LST+zje4n4hAp+r5nh5PRZ1Lodj6PXPNzR/Km7stnjS+mG+/8xJjLWR3FkpjuBd0SoH47H8Guafni/LXX0Ag8LP6UX5aiDlvJfdw1PfsEbieYSLuXLGZovc5gG008gHOXIJUZA0/hJ/TYOhi7bkHTd9Mf7zqChI8r538SQEbW07z1pu7LKXOzeHdfsEAv5iwoLOMhqTZIf71/wACvfoPSd5J66X5lWanKmeNoc+aVoOg8DH+WvKfKaolF7JZyLr7xFC3DbiwILQMiKPvH+ul+ZdtyMox+7d55ZfmVI+l8hfmCWoLtgEXwS9dlBPE3OkfOB48d/MHILoMkaTwP+JJ8y9+iVH4Eek/5lR6O3J5gXNdPmjSTLmj2FM/pFIZODDqhzuSofcPOHINFGSdH/Ds8956SuhktR/w0PnYD0rPa+1pYRe982i+79Lmv6V3Q1k8zM8mRrbr731c+j2oNCGTVH/CU/qI/lXoybo/4Wm9RH8qyttrvfLwbGF52/pEhA52p1a0xgbe8Rk97e4m86BigvOUtiUzKKocynga4QyEERMBBDSQQQ3ArMpZi0tc03OzhzHAg8ik7PjfNGXvbExt2uMvv5OMFGx1OdKWRxwuA7rgrsd2cUEhU5srBIwjOGkXi83aWHlB0f5q+ZDVLBQR3uaPrS6SB+8es8tR4gH7ovwwEIG4cZOLOie6Mvl4NgA1RjzDEoNbiqWu4rmu3OBu5kpesnyME9RVB0TsyNjr84Mbi0H69/3XXZo24nuVq9yDpMLe7Un8hL7jk/TC3u1J/IS+45Bj6EIQaL2PG30Rvx+1l6VHW3ZZppAWEhhN8bhpjcMczq2i8HRjJ9jntM+Wk6VYaylbKwseL2kXHVuIOojSDqQMbCtYTsxuEjbg9vQ4fdPsxGpQ2VNt350LD9UYSOGvUY2ke27dtuhapj6eZ8bJLpWC4OBuvY8C68arxdeNRuI1Ex3DhrBI4XAcRvKMM83coN3PsuBO0qoRtvdxiMG96D/MfZo23tbDs4G+aW64f0AkbOpnVUuc7ijHHpXeUFpZxbDDuA/mKBvXzvq5+DZg3XdoaNilbUqmUcAij412N2ndvXVJCyhgzjcZHY+c61GWLQuqZeGkvzASRfr5UDzJyzM0Gom0nRfq2BM62d1ZPmtvzAbt5HwTjKC0jI4QRaNB5B1lO4Y20cF545HMOsoPLTqm00QiZi46btZ2bklYtCGNM0u/HWdib2RRmeQyyaNOOobVxbVcZ5BDFg0ewbd6BN7n1s/3AfMbtW5PLftEQx8BFpPGu1nZuCcTSsooLhxy30Rt3qNyfs0yvM8vFGi9A7sCzxBGZpeMccVHDPrqjXmA4dZ5Epbdc6ol4GPijA3dCk53sooM0ccjG72NCBG3K8RMEMOnRvOtxXtlUYp4uEfxjjjpvKb2HQFxM83mB1ciSr53VU3BsvzRpI1DZvKAooHVk2ceID6RHwCd5RWlmgQQ7sNZTq0qltHDwbOORdhq5N6a5OWZpnm816B1ZNG2khMknGIJx6VFUMDq2fPdfmDRfqG3eV7aNS6sn4NnEBx2EjVuCkrVrG0kIijxecN56kDbKG0b7qeDDVhqG3elaSFlLDnG7Ouw60hYlAGNM0uJ03nWdiZyudWTXDiA/wBNCBSyqR1TLwr+KDeL/eKUtmr4d/6PFfwbbs8jTcb7mj7ztHILzqTi263gWCCG4yPw8/LsAGJKs2QWTMJpS+T7ThC4X3uaSQ65z85pBBJbhccAANZQT2RMEbaRuY0NOh4GjOb9W4fdAAu5OW9T1yRoqRkTAyMXNGgYnTpJJxJ5Sl0AmFvdqT+Ql9xyfphb3ak/kJfccgx9CEING7HXaR8tJ0qQyhtjgW5jD9q4Ya8wHDPPtuGs8gKr2Stqins+/S900oY3aQRe4/dF4v8AMNJCg5pXTyOGdfjfK/adbRyXC7mG1B5hKS9xJjaSc68gyON9/wBYYkab9p3Yw9Q91TKGN4ouFw0XDAAJW2a3PIhi0DDDUn0YbRwXn9oRzDbvQJWvWNpouCZp1kazsXOT9nCJhqJ9J1bOQJrYNAaiThpeI3EX+8i3LQdUSCGLQMNw1k8qBJ5fXVF3cA49SlrbrxTxiGK7OOGHSlTmUNPcOMR58VGWJQGZ5ml0adw1AIHNhUAiYZpdOkX6zt3Jn9arn15oPOlLXrDPJwUfFGGGobE9qZm0cFw/aEc1/wAUCFuV4iaIIsXHA3az1BKWVSNpoTLJi47e6d1JtYFnXl082GvHUNm9NLUqnVc3Bs4owu1AbEHNLE+tqM53EBv/AK5E/wAobSDGiCHTow6U4rqhlHAGN4xw5SSmeT9m33zzb8dZ2DkQOrJo20sPCv45GF+r7xUdQwuq5s93EBw60V1Q+rmzG8QHHYbtW5SFpVTaaLg2aeTSTsQIW3X3kQw6dA+JKf0cLKODPdi84i/Wdbim9gWcGNdPNp09TQmFRI+tnzRxQfNdsQdWRRuqpjLJxAb8dfKnGUdplxFPDuN2odZTu2a5tNEIouMcPP1BI2BZ4iYZ5tJxF+s7UC9PGyhp853HI5v81FWTSOnkMsmjVfqC4e91bPfjmA4cvKnttVwiYIYsXHDDWdiBvbNaZXiGLR0DbvT972UNPfgHXcw2rix6JtPGZZcSfadm5QMlUaiXhX4sD7mDU9/fEd42/wA5uQKUcTiS+TjvGI7xhxEfjHSd4G1a3kJ2hH40v4r1l4H9bdpPKtQyD7Qj8aX8V6CwIQhAJhb3ak/kJfccn6YW92pP5CX3HIMfQhCBSz5XODoo784vde7vW4XAcuJ3aU6tOqEEYij0nA3ayokQRta6RzLyXu0TPYTdd3IFyc0FlxzNL/0djWgX5zpnn+VA9sejbEwzS6dQOs9SjGh1bUXE/UBxO3kSWZE6URNpo3Hx3kAbcQnlrWdDTtGdFTl13F4Im7zl3wQOcobUbEwQREagbjpOzcurEjipozJJIzPOPHb1pvZNjMlj4R1PTRjlp2uPtITRoaZcyGGnIGl36O0Y8lxQcfpjaqe98sbWA4Zz2t85vKfW1b0LGCKGRhG0Pad5NxTi1I2wMH7LP2CJunZpXtlwPewvlLWNGyNg3aQUDayq2mgjLzKxz9QBvJPmUbBWxzzl80jWgHAHDzp5BUySTZkTjmA4ksjJ3D6ieW7U/o7Q0SPMmviXA7Lg3SgZZQW6xzRFASWjWGuN51u0JWxq2CnjJHCOkI1QTH25ieWNFIYzJUSPu1C/N6FGMqJJ58yF7wy+7jHHzoGkM/DT587Zg2/D/l5zcPMzSpK27TdI0RwRTBow/ZObcNtxAxS9tythaGNc9z9F/CvxO4O0L2yqMsjMk75HbAZZLubOQJ2ZMIYrmQTF/k/iSmVKyR03CTQzEA/VAa3nxdpXVNE6pmuZeGA4/Wdidl96e5QSxRNEUbGF+t2aCb9l919yBO3KueYBkcEjWDa6MHfxtKVsuqdBHmspZM86XGSnu/Ev9iWsaymRRGWdrXG68BwB9hUVBTfpk/1WtEYOFzQAdrjd7EHMMMpmMk0QOOjhohcNQ0lOLbq5pwGgQsZsNQ3RswanNv1TI2iCFrb9F4A85K6sujbTxcI8fW1bSUDWkrHRRlrW07T3xqQfZmJpSwPEhkc6F39464czUvRwuq5s53EBw5bte5K5S2tmgQQ4km4Ad07qQMrZrJKh4ZnxBgBL+DLncGwXX8YAZxvuAXUjAA0AXAOYAO9AOA/z1kkqz2FkuILMqJpMXuglIJGm9jr5OY3N5Lz3WFbqO58dvSgVWn5B9oR+NL+K9ZgtPyD7Qj8aX8V6CwIQhAJhb3ak/kJfccn6YW92pP5CX3HIMfQhCBGz6J00pb3IeT0J/b9pBjRDDjqw7o7dyTitFsNO+7jOe688mAAC7yds7TUT7wDqHWUDqyqRtJCZZMZHY46z1BRlnUzqycvffmA38h5V5XTvrajMbxQcbtQ2KYtOqZSQiOPjHDeUDbKK07roId2GrlS1n0zaSHPddnkYX6uVN7Bs64GebHXjrOzcm1VM6rmuHFB50Htn0zqmXPdxb8NgG1d29Xl7hTw6NZHtcU6tetFPHwUfHNwN3QuLEoBCwzS6dO86mhAtE1lFBnHjkfV+LiomxaB1TKZZL80G/FJkvrqj7gPmu2blKW5XiCMQxcY4YdKBrlBaJkcIItGg3ah1p/GxlFBeeORzDZvSNg0Ahj4aXFxvIv1nvtyYMDqye835gPPyoFbGojM8zS6NQOoItWrdPIIY9GsjUNqcW1XBjRDFpOAA1lOrKpG0sJlkxcccdZ6kHUz2UUFw45HnA270wyes0yOM8ugYi9IUcD62fOdxAfMbk+yitPMAgh0nDDVy9SBrbVa6plEMXFGBu93rUjWTMooM1vHIxu037AubMpW0cPCP4xF4v1cu9RdDC6qm4R/FGgbBtQLWJQE3zTbz1JvXTuqpsxl+YNO7Yl7br7yIId3WU9pYmUcGc7jEYX7dbig4tWsZSQ5jcHEY3auQI7HmTTqmU1E4+rsOw6Gb3DE/dP3goWxbPktKrGtgdr0Ei68n7o0nzDWFuNnULYY2xs0Aeck4lx5SUDPKkf8AIVP/AOeX3CshqO58dvStfyr7QqfIS+4VkFR3Pjt6UCq0/ITtCPxpfxXrMFp+QnaEfjS/ivQWBCEIBMLe7Un8hL7jk/TC3u1J/IS+45Bj6EIQJ2PZRnncXfs2Ov5CbgTfyBOsorSL3CCHRo/1FJOtXgqdzG8d0jr+XRcE/wAnbNETDPLxj/VyBekhZRU+ceOReTrUVZVI6plMsmDRjuHWuJpH1s9w4gPOdu5SVr1ghjEMek6eU9SBvbdcXuEMWgYbh1p2M2jgzjxyMOTlSdj0TYYzNL7dZ2KNha+tnzjiwHDlPUgWsKgMrzNLgMTjqGm/ekbctB1RIIYuKMBu27yneUVpCNogixOg3az1BLWNQtpojLJxjjig7cWUVPd3ZH9BR9g2cZXmebQMfiGhIU0b62ozjxBov0Xd8U/t60Q0Ngh3D4uKBta9Y6pl4KPig3G7UNif1MraSHNbxrsVzZ9M2lhz3cchMrMpHVc3CO4gOGw3d1uCBzk9Zt5M82GvHUNm9NbSqn1c4jZxRhuCc5RWleRBDu3nWU+oKZtHAXv45F+KDy0KllHBmN4xw3nYmmTtm6aibHXjrOzcE2smkdVzcLJgwaL9Q613lHaoc4QRkNAFxN4FwQI11Q6snzRxAecj4J7alWKeLg2cY4G7oXENTDSw3h7C+7C5zSR7VF2XUwyS8JNNG3HAOeBcNu9BLWHQCNhmm06T8GhQNrVj6ucRsvxON2pt92rTsu1lL5SZRNkujhN40C7XfhzlXbsZ5K8G3h5Re48XeMM7c3EDlvOppQWTI7J5tHABd9cgZ3INIbftxvO036rlYUIQRWVfaFT5CX3CsgqO58dvStfyr7QqfIS+4VkFR3Pjt6UCq0/ITtCPxpfxXrMFp+QnaEfjS/ivQWBCEIBMLe7Un8hL7jk/TC3u1J/IS+45Bj6EIQMrPmp21DnTyXZrsG5j3ahfxWlObet8TXMiEhZtEUmjYAWq55G5Psnpy90ko+1eLmlgGB5WE+1WNuSkGsynfI4dFyDM6G02Qw3RQzl5F37Etu5BfcmFE+ThOElpp3Y6mtw53Ba+zJimHcvO+aX5ko3JylH7lp8a9/vEoMitqepnIDKZ7YxqL42m70tKc09XPFEWR0zWEi7OdUR4DkAWstsKmGing9UzqS7bPiGiKMbmNHwQYXRU0zZOEcKdx1AzaOYJ7aNPV1WF8IbsY2V+jV9UFbc1gGgAbsF0gxmjs6uYzMZmtB0ltLOTzlcU+SVYH54dIXH+yn+fBbShBkNRkbXTftDORupm+zhAU4psh6zNzeEna2664Swsw2fVvWrIQZRF2M5c6/Pkv2mpu92IlO3djN7+O8O8aomf7M0LTEIM3b2Ko9bozvbI7/6BOYexdANJj80TvjIVf0IKVH2NqbWfRihHvMcnEXY/pm63nzQj3YgrahBXDkTS3XZrvTI9rblYY2BoAAAAAAA0ADAALpCAQhCCKyr7QqfIS+4VkFR3Pjt6Vr+VfaFT5CX3CsgqO58dvSgVWn5CdoR+NL+K9ZgtQyE7Qj8aX8V6CfQhCATC3u1J/IS+45P0wt7tSfyEvuOQY+hCEGj9jntM+Wk6VaFV+xz2mfLSdKtCAQhCAQhCAQhCAQhCAQhCAQhCAQhCAQhCAQhCAQhCCKyr7QqfIS+4VkFR3Pjt6Vr2VfaFT5CX3CshqO58dvSgVWoZC9oR+NL+K9ZeFpeQ9SwUMYL2g50uBcAf2r9SCyIXgK9QCYW92pP5CX3HJ+mFvdqT+Ql9xyDH0IQg0fsc9pny0nSrQqn2PZ2toze4D7aTSQNYVjNdH37ee/oQOUJobRj772FeG0mcvN1oHiEy/wCIjUD7Efp33fageoTB1cdgSTq93JzIJRChnV79vsCRfWv749CCfQq0+pd3zudN3yE6SUFqdIBpI5wk31kY0vb6QVTcUk5yC1utSId2Pafgkn25CNZO5pVVJSbnILQ/KKIannzDrTd+VDRojcd5AVac5JOcgsT8qzqjHndf8E3flVLqawc5+KgXOSTnIJmTKic6C0bm9aayZQ1B/enzNYOgKMc5cgIFLWtSZ8EgdK8gscCL8CCMQQoCo7nx29KlrRF0Mh+47oUTUdz47elAqpmw2/YjxpPfcoZT1gN+wHjSfiOQS1LUvZxXuHJfhzaFOf8AEJto9FQTWq1foqCSVJyutF7hO1jiGiJ7bgTcTmuvPw8ytlpVPBxOdrAw3nAKhWi37CXycnulBV0IQgsuSjfsT5R/wU6xqhskW/YHyr/grAxqAY1KtahrUsxqAa1dEoJSbnIBzkm5yHOSbnIBzkk5yHOSbnIBzkk5yHOSTnIBzlw4rxxSbnIBzkk5yHOSTnIBzkm5yHOSTnIPXOSTnIc5cgIABKsahjUs1qAa1NJbFjcRde3EG5puGHJdh5lIMal2NQR7LEi155/vHDoIUjS0zWNDWC4C/WTpN5xOOklLRRE6ATuBKdxUMh0MdzH4oEY2YjerpmKvU1mSZwJbcLxrG3erFegr2UtRe5sY0D6x3nR7L+dQFoRkwSgAkmN9wAvJOadAUjXsdwrs8XEm/k5LuS5cMagoojf4OX1Unyo4F/g5fUyfKtAY1LtaghskYXCn+s1zb5Hm5zS03X6bjip5rUNalmtQDWrolekpJzkA5yTc5BK84Nx0NJ8xQJuck3OTj9DkPcHo6V6LLlOoDeR8EDJzkk5ylRYrzpc0c5+C6FgbZOZvxvQQbnJMlWRuT7NbnHmHwSrbChGkE73H4IKk5ySe5Xdtkwj923z3npS7KKMaI2Dc0dSDPridAJXbaGV2iN5/7D1LRA0DQF6gz5th1B0RHzlo6SlmZL1B0hg3u6r1e0IKVHkdIeNIwbgT1J5FkcO6lPmZd0kq0oQQEeSkQ0uefOB8E6jyegHck73HrUqhAzZZUI0Rt84v6UuynaNDWjc0BKoQeXL1CEAhCEDO0aESN2OGg/A8iiY7Lk732hWJCCFZZT9ZHt6k4bZh1uHMpJCBkyzxtKVFI3l504QgR/RWbOldCBvejmSiEHgaF6hCAQhCAQhCAQhCAQhCAQhCAQhCAQhCAQhCAQhCAQhCAQhCD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8134" name="AutoShape 6" descr="data:image/jpeg;base64,/9j/4AAQSkZJRgABAQAAAQABAAD/2wCEAAkGBxQSEBUUEhQVFhUXFBUXGBcYFBYVGBUXFBcWFhUUFxQYHCggGBomHBcUIjEhJSkrLi4uGh8zODMsNygtLisBCgoKBQUFDgUFDisZExkrKysrKysrKysrKysrKysrKysrKysrKysrKysrKysrKysrKysrKysrKysrKysrKysrK//AABEIAMoA+QMBIgACEQEDEQH/xAAbAAABBQEBAAAAAAAAAAAAAAAAAwQFBgcCAf/EAFAQAAEDAQMGBg4GBwYHAQAAAAEAAgMEBREhBhIxQVFxEzJhkbHRBzRCUlNyc4GSk6GywdIWIiNis9MUFzNDVMLwZIOj4eLjFSRjgpSiw3T/xAAUAQEAAAAAAAAAAAAAAAAAAAAA/8QAFBEBAAAAAAAAAAAAAAAAAAAAAP/aAAwDAQACEQMRAD8A3FcTShrS5xuDQSTsAF5K7TC3u1J/IS+45BG/TWi8K71M/wAi9+mtF4V3qZ/kWYIQacMtqLwx9TN8iPprReFd6if5FlAtSnaHMdeJeEuBvw+sW3HN3FPuDZ4dvoHrQaT9NaLwrvUT/lrk5b0fhH+pm+RZxwcfhh6B60cFH4b/ANCg0U5c0nfSepk6l59OqTbL6pyzrg4vDO9X/pRmReGf6v8A0INE+nVL/wBX1ZR9OabZL6H+azvMh8LL6v8A20ZsPhZvVn8pBon05ptkvoDrXBy8pu8m9BvzLPc2Hws/q/8AaQBD4Wb1Z/KQaAcvqfwc/ox/OuD2QIPAz80X5ioYbD383oAfyKJs+34pjHEGZuaPrOYwBxzWkYm7G85qDUf1gw+AqOaH8xH6wYfAVHND+YqJ9l/1v/VH2WybnZ1oL0eyDD4Cf/B/MXJ7IMeqCbniH86o/wBl3s3pN+ZF8Xezek35kF2PZCZ/DyenH1rk9kEfw7/WN6lS74u8m9JvzLy+LvJfTb8yC6frC/s59aPlXn6wf7P/AI3+hUzOj8HL6wfMjOj8HL6z/Wguf6wT/D/43+2uT2QT/Dj13+2qfnReCk9afmXmdF4J/rT8yC1z9kN7QSKdvnmP5e9cSdkOYXf8vHiQP2rtf/YqValpcAGyQwvLg+7jOkwLXA/VvPJilbKcaoFz2GN5fnG8kG4NzW3R6OMB/RQXL9YE38PF613yK35OWoamnbKW5hJcC0HOALHFpuNwwwWSOaQSHC4g3EcvUtL7H/aDPHm/FegsaEIQCYW92pP5CX3HJ+mFvdqT+Ql9xyDH0IQg8sjJiKomz3GJjnSHNkdDnnPaQGjODhdowO3DWFcR2PpP4pn/AI5/OUZZVnH9D4YXlvCSB470A4PHJjjswOGKuWTNs8IOCkP2jRg4/vGjX4w17dO24IEdj1/8U3/xz+aux2Pna6keaC7/AOiva8JQUkdj4a6g+aMD+Zdjsfs8O/0Gpa08sMyTNiYxzMRwjnloLhqFwxGm467jyJq7LST+zje4n4hAp+r5nh5PRZ1Lodj6PXPNzR/Km7stnjS+mG+/8xJjLWR3FkpjuBd0SoH47H8Guafni/LXX0Ag8LP6UX5aiDlvJfdw1PfsEbieYSLuXLGZovc5gG008gHOXIJUZA0/hJ/TYOhi7bkHTd9Mf7zqChI8r538SQEbW07z1pu7LKXOzeHdfsEAv5iwoLOMhqTZIf71/wACvfoPSd5J66X5lWanKmeNoc+aVoOg8DH+WvKfKaolF7JZyLr7xFC3DbiwILQMiKPvH+ul+ZdtyMox+7d55ZfmVI+l8hfmCWoLtgEXwS9dlBPE3OkfOB48d/MHILoMkaTwP+JJ8y9+iVH4Eek/5lR6O3J5gXNdPmjSTLmj2FM/pFIZODDqhzuSofcPOHINFGSdH/Ds8956SuhktR/w0PnYD0rPa+1pYRe982i+79Lmv6V3Q1k8zM8mRrbr731c+j2oNCGTVH/CU/qI/lXoybo/4Wm9RH8qyttrvfLwbGF52/pEhA52p1a0xgbe8Rk97e4m86BigvOUtiUzKKocynga4QyEERMBBDSQQQ3ArMpZi0tc03OzhzHAg8ik7PjfNGXvbExt2uMvv5OMFGx1OdKWRxwuA7rgrsd2cUEhU5srBIwjOGkXi83aWHlB0f5q+ZDVLBQR3uaPrS6SB+8es8tR4gH7ovwwEIG4cZOLOie6Mvl4NgA1RjzDEoNbiqWu4rmu3OBu5kpesnyME9RVB0TsyNjr84Mbi0H69/3XXZo24nuVq9yDpMLe7Un8hL7jk/TC3u1J/IS+45Bj6EIQaL2PG30Rvx+1l6VHW3ZZppAWEhhN8bhpjcMczq2i8HRjJ9jntM+Wk6VYaylbKwseL2kXHVuIOojSDqQMbCtYTsxuEjbg9vQ4fdPsxGpQ2VNt350LD9UYSOGvUY2ke27dtuhapj6eZ8bJLpWC4OBuvY8C68arxdeNRuI1Ex3DhrBI4XAcRvKMM83coN3PsuBO0qoRtvdxiMG96D/MfZo23tbDs4G+aW64f0AkbOpnVUuc7ijHHpXeUFpZxbDDuA/mKBvXzvq5+DZg3XdoaNilbUqmUcAij412N2ndvXVJCyhgzjcZHY+c61GWLQuqZeGkvzASRfr5UDzJyzM0Gom0nRfq2BM62d1ZPmtvzAbt5HwTjKC0jI4QRaNB5B1lO4Y20cF545HMOsoPLTqm00QiZi46btZ2bklYtCGNM0u/HWdib2RRmeQyyaNOOobVxbVcZ5BDFg0ewbd6BN7n1s/3AfMbtW5PLftEQx8BFpPGu1nZuCcTSsooLhxy30Rt3qNyfs0yvM8vFGi9A7sCzxBGZpeMccVHDPrqjXmA4dZ5Epbdc6ol4GPijA3dCk53sooM0ccjG72NCBG3K8RMEMOnRvOtxXtlUYp4uEfxjjjpvKb2HQFxM83mB1ciSr53VU3BsvzRpI1DZvKAooHVk2ceID6RHwCd5RWlmgQQ7sNZTq0qltHDwbOORdhq5N6a5OWZpnm816B1ZNG2khMknGIJx6VFUMDq2fPdfmDRfqG3eV7aNS6sn4NnEBx2EjVuCkrVrG0kIijxecN56kDbKG0b7qeDDVhqG3elaSFlLDnG7Ouw60hYlAGNM0uJ03nWdiZyudWTXDiA/wBNCBSyqR1TLwr+KDeL/eKUtmr4d/6PFfwbbs8jTcb7mj7ztHILzqTi263gWCCG4yPw8/LsAGJKs2QWTMJpS+T7ThC4X3uaSQ65z85pBBJbhccAANZQT2RMEbaRuY0NOh4GjOb9W4fdAAu5OW9T1yRoqRkTAyMXNGgYnTpJJxJ5Sl0AmFvdqT+Ql9xyfphb3ak/kJfccgx9CEING7HXaR8tJ0qQyhtjgW5jD9q4Ya8wHDPPtuGs8gKr2Stqins+/S900oY3aQRe4/dF4v8AMNJCg5pXTyOGdfjfK/adbRyXC7mG1B5hKS9xJjaSc68gyON9/wBYYkab9p3Yw9Q91TKGN4ouFw0XDAAJW2a3PIhi0DDDUn0YbRwXn9oRzDbvQJWvWNpouCZp1kazsXOT9nCJhqJ9J1bOQJrYNAaiThpeI3EX+8i3LQdUSCGLQMNw1k8qBJ5fXVF3cA49SlrbrxTxiGK7OOGHSlTmUNPcOMR58VGWJQGZ5ml0adw1AIHNhUAiYZpdOkX6zt3Jn9arn15oPOlLXrDPJwUfFGGGobE9qZm0cFw/aEc1/wAUCFuV4iaIIsXHA3az1BKWVSNpoTLJi47e6d1JtYFnXl082GvHUNm9NLUqnVc3Bs4owu1AbEHNLE+tqM53EBv/AK5E/wAobSDGiCHTow6U4rqhlHAGN4xw5SSmeT9m33zzb8dZ2DkQOrJo20sPCv45GF+r7xUdQwuq5s93EBw60V1Q+rmzG8QHHYbtW5SFpVTaaLg2aeTSTsQIW3X3kQw6dA+JKf0cLKODPdi84i/Wdbim9gWcGNdPNp09TQmFRI+tnzRxQfNdsQdWRRuqpjLJxAb8dfKnGUdplxFPDuN2odZTu2a5tNEIouMcPP1BI2BZ4iYZ5tJxF+s7UC9PGyhp853HI5v81FWTSOnkMsmjVfqC4e91bPfjmA4cvKnttVwiYIYsXHDDWdiBvbNaZXiGLR0DbvT972UNPfgHXcw2rix6JtPGZZcSfadm5QMlUaiXhX4sD7mDU9/fEd42/wA5uQKUcTiS+TjvGI7xhxEfjHSd4G1a3kJ2hH40v4r1l4H9bdpPKtQyD7Qj8aX8V6CwIQhAJhb3ak/kJfccn6YW92pP5CX3HIMfQhCBSz5XODoo784vde7vW4XAcuJ3aU6tOqEEYij0nA3ayokQRta6RzLyXu0TPYTdd3IFyc0FlxzNL/0djWgX5zpnn+VA9sejbEwzS6dQOs9SjGh1bUXE/UBxO3kSWZE6URNpo3Hx3kAbcQnlrWdDTtGdFTl13F4Im7zl3wQOcobUbEwQREagbjpOzcurEjipozJJIzPOPHb1pvZNjMlj4R1PTRjlp2uPtITRoaZcyGGnIGl36O0Y8lxQcfpjaqe98sbWA4Zz2t85vKfW1b0LGCKGRhG0Pad5NxTi1I2wMH7LP2CJunZpXtlwPewvlLWNGyNg3aQUDayq2mgjLzKxz9QBvJPmUbBWxzzl80jWgHAHDzp5BUySTZkTjmA4ksjJ3D6ieW7U/o7Q0SPMmviXA7Lg3SgZZQW6xzRFASWjWGuN51u0JWxq2CnjJHCOkI1QTH25ieWNFIYzJUSPu1C/N6FGMqJJ58yF7wy+7jHHzoGkM/DT587Zg2/D/l5zcPMzSpK27TdI0RwRTBow/ZObcNtxAxS9tythaGNc9z9F/CvxO4O0L2yqMsjMk75HbAZZLubOQJ2ZMIYrmQTF/k/iSmVKyR03CTQzEA/VAa3nxdpXVNE6pmuZeGA4/Wdidl96e5QSxRNEUbGF+t2aCb9l919yBO3KueYBkcEjWDa6MHfxtKVsuqdBHmspZM86XGSnu/Ev9iWsaymRRGWdrXG68BwB9hUVBTfpk/1WtEYOFzQAdrjd7EHMMMpmMk0QOOjhohcNQ0lOLbq5pwGgQsZsNQ3RswanNv1TI2iCFrb9F4A85K6sujbTxcI8fW1bSUDWkrHRRlrW07T3xqQfZmJpSwPEhkc6F39464czUvRwuq5s53EBw5bte5K5S2tmgQQ4km4Ad07qQMrZrJKh4ZnxBgBL+DLncGwXX8YAZxvuAXUjAA0AXAOYAO9AOA/z1kkqz2FkuILMqJpMXuglIJGm9jr5OY3N5Lz3WFbqO58dvSgVWn5B9oR+NL+K9ZgtPyD7Qj8aX8V6CwIQhAJhb3ak/kJfccn6YW92pP5CX3HIMfQhCBGz6J00pb3IeT0J/b9pBjRDDjqw7o7dyTitFsNO+7jOe688mAAC7yds7TUT7wDqHWUDqyqRtJCZZMZHY46z1BRlnUzqycvffmA38h5V5XTvrajMbxQcbtQ2KYtOqZSQiOPjHDeUDbKK07roId2GrlS1n0zaSHPddnkYX6uVN7Bs64GebHXjrOzcm1VM6rmuHFB50Htn0zqmXPdxb8NgG1d29Xl7hTw6NZHtcU6tetFPHwUfHNwN3QuLEoBCwzS6dO86mhAtE1lFBnHjkfV+LiomxaB1TKZZL80G/FJkvrqj7gPmu2blKW5XiCMQxcY4YdKBrlBaJkcIItGg3ah1p/GxlFBeeORzDZvSNg0Ahj4aXFxvIv1nvtyYMDqye835gPPyoFbGojM8zS6NQOoItWrdPIIY9GsjUNqcW1XBjRDFpOAA1lOrKpG0sJlkxcccdZ6kHUz2UUFw45HnA270wyes0yOM8ugYi9IUcD62fOdxAfMbk+yitPMAgh0nDDVy9SBrbVa6plEMXFGBu93rUjWTMooM1vHIxu037AubMpW0cPCP4xF4v1cu9RdDC6qm4R/FGgbBtQLWJQE3zTbz1JvXTuqpsxl+YNO7Yl7br7yIId3WU9pYmUcGc7jEYX7dbig4tWsZSQ5jcHEY3auQI7HmTTqmU1E4+rsOw6Gb3DE/dP3goWxbPktKrGtgdr0Ei68n7o0nzDWFuNnULYY2xs0Aeck4lx5SUDPKkf8AIVP/AOeX3CshqO58dvStfyr7QqfIS+4VkFR3Pjt6UCq0/ITtCPxpfxXrMFp+QnaEfjS/ivQWBCEIBMLe7Un8hL7jk/TC3u1J/IS+45Bj6EIQJ2PZRnncXfs2Ov5CbgTfyBOsorSL3CCHRo/1FJOtXgqdzG8d0jr+XRcE/wAnbNETDPLxj/VyBekhZRU+ceOReTrUVZVI6plMsmDRjuHWuJpH1s9w4gPOdu5SVr1ghjEMek6eU9SBvbdcXuEMWgYbh1p2M2jgzjxyMOTlSdj0TYYzNL7dZ2KNha+tnzjiwHDlPUgWsKgMrzNLgMTjqGm/ekbctB1RIIYuKMBu27yneUVpCNogixOg3az1BLWNQtpojLJxjjig7cWUVPd3ZH9BR9g2cZXmebQMfiGhIU0b62ozjxBov0Xd8U/t60Q0Ngh3D4uKBta9Y6pl4KPig3G7UNif1MraSHNbxrsVzZ9M2lhz3cchMrMpHVc3CO4gOGw3d1uCBzk9Zt5M82GvHUNm9NbSqn1c4jZxRhuCc5RWleRBDu3nWU+oKZtHAXv45F+KDy0KllHBmN4xw3nYmmTtm6aibHXjrOzcE2smkdVzcLJgwaL9Q613lHaoc4QRkNAFxN4FwQI11Q6snzRxAecj4J7alWKeLg2cY4G7oXENTDSw3h7C+7C5zSR7VF2XUwyS8JNNG3HAOeBcNu9BLWHQCNhmm06T8GhQNrVj6ucRsvxON2pt92rTsu1lL5SZRNkujhN40C7XfhzlXbsZ5K8G3h5Re48XeMM7c3EDlvOppQWTI7J5tHABd9cgZ3INIbftxvO036rlYUIQRWVfaFT5CX3CsgqO58dvStfyr7QqfIS+4VkFR3Pjt6UCq0/ITtCPxpfxXrMFp+QnaEfjS/ivQWBCEIBMLe7Un8hL7jk/TC3u1J/IS+45Bj6EIQMrPmp21DnTyXZrsG5j3ahfxWlObet8TXMiEhZtEUmjYAWq55G5Psnpy90ko+1eLmlgGB5WE+1WNuSkGsynfI4dFyDM6G02Qw3RQzl5F37Etu5BfcmFE+ThOElpp3Y6mtw53Ba+zJimHcvO+aX5ko3JylH7lp8a9/vEoMitqepnIDKZ7YxqL42m70tKc09XPFEWR0zWEi7OdUR4DkAWstsKmGing9UzqS7bPiGiKMbmNHwQYXRU0zZOEcKdx1AzaOYJ7aNPV1WF8IbsY2V+jV9UFbc1gGgAbsF0gxmjs6uYzMZmtB0ltLOTzlcU+SVYH54dIXH+yn+fBbShBkNRkbXTftDORupm+zhAU4psh6zNzeEna2664Swsw2fVvWrIQZRF2M5c6/Pkv2mpu92IlO3djN7+O8O8aomf7M0LTEIM3b2Ko9bozvbI7/6BOYexdANJj80TvjIVf0IKVH2NqbWfRihHvMcnEXY/pm63nzQj3YgrahBXDkTS3XZrvTI9rblYY2BoAAAAAAA0ADAALpCAQhCCKyr7QqfIS+4VkFR3Pjt6Vr+VfaFT5CX3CsgqO58dvSgVWn5CdoR+NL+K9ZgtQyE7Qj8aX8V6CfQhCATC3u1J/IS+45P0wt7tSfyEvuOQY+hCEGj9jntM+Wk6VaFV+xz2mfLSdKtCAQhCAQhCAQhCAQhCAQhCAQhCAQhCAQhCAQhCAQhCCKyr7QqfIS+4VkFR3Pjt6Vr2VfaFT5CX3CshqO58dvSgVWoZC9oR+NL+K9ZeFpeQ9SwUMYL2g50uBcAf2r9SCyIXgK9QCYW92pP5CX3HJ+mFvdqT+Ql9xyDH0IQg0fsc9pny0nSrQqn2PZ2toze4D7aTSQNYVjNdH37ee/oQOUJobRj772FeG0mcvN1oHiEy/wCIjUD7Efp33fageoTB1cdgSTq93JzIJRChnV79vsCRfWv749CCfQq0+pd3zudN3yE6SUFqdIBpI5wk31kY0vb6QVTcUk5yC1utSId2Pafgkn25CNZO5pVVJSbnILQ/KKIannzDrTd+VDRojcd5AVac5JOcgsT8qzqjHndf8E3flVLqawc5+KgXOSTnIJmTKic6C0bm9aayZQ1B/enzNYOgKMc5cgIFLWtSZ8EgdK8gscCL8CCMQQoCo7nx29KlrRF0Mh+47oUTUdz47elAqpmw2/YjxpPfcoZT1gN+wHjSfiOQS1LUvZxXuHJfhzaFOf8AEJto9FQTWq1foqCSVJyutF7hO1jiGiJ7bgTcTmuvPw8ytlpVPBxOdrAw3nAKhWi37CXycnulBV0IQgsuSjfsT5R/wU6xqhskW/YHyr/grAxqAY1KtahrUsxqAa1dEoJSbnIBzkm5yHOSbnIBzkk5yHOSbnIBzkk5yHOSTnIBzlw4rxxSbnIBzkk5yHOSTnIBzkm5yHOSTnIPXOSTnIc5cgIABKsahjUs1qAa1NJbFjcRde3EG5puGHJdh5lIMal2NQR7LEi155/vHDoIUjS0zWNDWC4C/WTpN5xOOklLRRE6ATuBKdxUMh0MdzH4oEY2YjerpmKvU1mSZwJbcLxrG3erFegr2UtRe5sY0D6x3nR7L+dQFoRkwSgAkmN9wAvJOadAUjXsdwrs8XEm/k5LuS5cMagoojf4OX1Unyo4F/g5fUyfKtAY1LtaghskYXCn+s1zb5Hm5zS03X6bjip5rUNalmtQDWrolekpJzkA5yTc5BK84Nx0NJ8xQJuck3OTj9DkPcHo6V6LLlOoDeR8EDJzkk5ylRYrzpc0c5+C6FgbZOZvxvQQbnJMlWRuT7NbnHmHwSrbChGkE73H4IKk5ySe5Xdtkwj923z3npS7KKMaI2Dc0dSDPridAJXbaGV2iN5/7D1LRA0DQF6gz5th1B0RHzlo6SlmZL1B0hg3u6r1e0IKVHkdIeNIwbgT1J5FkcO6lPmZd0kq0oQQEeSkQ0uefOB8E6jyegHck73HrUqhAzZZUI0Rt84v6UuynaNDWjc0BKoQeXL1CEAhCEDO0aESN2OGg/A8iiY7Lk732hWJCCFZZT9ZHt6k4bZh1uHMpJCBkyzxtKVFI3l504QgR/RWbOldCBvejmSiEHgaF6hCAQhCAQhCAQhCAQhCAQhCAQhCAQhCAQhCAQhCAQhCAQhCD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8136" name="Picture 8" descr="http://www.portatoldo.com.br/imagens/portao-basculante-0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5000624"/>
            <a:ext cx="2419350" cy="1857376"/>
          </a:xfrm>
          <a:prstGeom prst="rect">
            <a:avLst/>
          </a:prstGeom>
          <a:noFill/>
        </p:spPr>
      </p:pic>
      <p:sp>
        <p:nvSpPr>
          <p:cNvPr id="6146" name="AutoShape 2" descr="data:image/jpeg;base64,/9j/4AAQSkZJRgABAQAAAQABAAD/2wCEAAkGBggGDRALBxIQDw8NDQ8ODhANEA4NDQ0NFBwhFBMQEhIXJzIgFxkmGRISKzsgLygpODgyFR4xQTAqNSYuLikBCQoKDQwOGQ4PGjIfHSQ1NSwwKS0pLDMxLyksNTUsKSkpNTMpLCk1KSkpKSkpKSwyKSkpKSkpLCkpKSkpKSkpKf/AABEIAOEA4QMBIgACEQEDEQH/xAAbAAEAAgMBAQAAAAAAAAAAAAAABQYBAgcEA//EAD0QAQABAgIFCgQDBgcBAAAAAAABAgMEEQUSE3OxBiExMzRRUnGRkgcUFUFhddIiMlOBk6EXQlSDwfDxcv/EABoBAQADAQEBAAAAAAAAAAAAAAABAwYEBQL/xAAgEQEAAQIGAwAAAAAAAAAAAAAAAQIRBBITMTNRA1KR/9oADAMBAAIRAxEAPwDuIAAAAAAAAAAAAAAAAAAAAAAAAAAAAAAAAAAAAAAAAAAAAAAAAAAAAAAAAAAAAAAAAADFVVNEZ1TER3zzQxXXFuJqq6IjOfJDV4mb861z+UfaIBL/ADNnxU+6lj5qx46fdShasRa72m3tgnfmrHjp91J81Y8dPupQW3tm3tgnfmrHjp91J81Y8dPupQW3tm3tgnfmrHjp91J81Y8dPupQW3tm3tgnfmrHjp91J81Y8dPupQW3tm3tgnfmbPip91L6q5N6ieh99G6T2dyLNc/s1zlGf+Wr7ZfgCcAAAAAAAAAAAAAAAB8MdzWbn/xVwV2u5nGSw4/qbm7q4KyDIAAAAAAAAAMVc0T5Sj9G4ia8Vaif41vjD31dE+UonRHa7W+t8YB0UAAAAAAAAAAAAAAAHnx/U3N3VwVlZsf1Nzd1cFZBkAAAGty5Rapmq5MU00xnM1TEREd8y8+F0ng8dM04W5TXMc8xTPPEdGeUo7lRr027dXPqU3Jm53ROX7E1fhn/AHyVzR1V65isPGHz1trrTq9MWtedpM/hq5+oL8MMgAA1q6J8pRGiO12t9b4wl6uifKURojtdrfW+MA6MAAAAAAAAAAAAAAADz4/qbm7q4Kys2P6m5u6uCsgyAACpcv8AlPpLk7GEt6HotV3sbiZsU7fOaInmy6JjpmuOcFsqpiuJiqM4mMpieeJjul8rGDw+Fz+XoooziInUopoziOiObzn1U7L4rf6XAe+n9Zl8Vv8AS4D30/rV6vj9o+wm0ruKBhuU3LDRelMHo7lPZwtunHTXFOwmaq4in75xVMRz5cy/PuJiYvCGQEjWronylEaI7Xa31vjCXq6J8pRGiO12t9b4wDowAAAAAAAAAAAAAAAPPj+puburgrKzY/qbm7q4KyDIACg/E/tOhfzSnjbX5Qfif2nQv5pTxtg69tKO+PWDaUd8esIebRsma0o7XXUf4hVRVyk0Hlz9d0Leo/LSnV5R6D/3uK8Pdw0W8VMKp3ZAdCGtXRPlKI0R2u1vrfGEvV0T5SiNEdrtb63xgHRgAAAAAAAAAAAAAAAefH9Tc3dXBWVmx/U3N3VwVkGQAFB+J/adC/mlPG2vyg/E/tOhfzSnjbB1GbZs3omg1GYzLnMOXdOryj0H5XuK5qf8QIy5SaC8r/FcHvYXipVVbsgOlDWronylEaI7Xa31vjCXq6J8pRGiO12t9b4wDowAAAAAAAAAAAAAAAPPj+puburgrKzY/qbm7q4KyDIACg/E/tOhfzSnjbX5Qfif2nQv5pTxtg69qmqxtrXip9YNta8VPrDK5aul7mHxC5uUmg/K8t6ofEGqmrlJoPVmJ67o51vaHCcNKmrdkB0oa1dE+UojRHa7W+t8YS9XRPlKI0R2u1vrfGAdGAAAAAAAAAAAAAAAB58f1Nzd1cFZWbH9Tc3dXBWQZAAQnKnkjo/ldbt2tIzciLNc10VWaooqiZjKeeYnuj0TYCg/4MaA/i43+vb/AEH+DGgP4uN/r2/0LzicTawlE3L86tMffnnOftER95/B5MFpzB46vZWpqivLOKblM0TVH31e8Ff0J8LdC6CxVvG4erE13LMzVRtrtFVETMZZ5RTHeuAAAA1q6J8pRGiO12t9b4wl6uifKURojtdrfW+MA6MAAAAAAAAAAAAAAADz4/qbm7q4Kys2P6m5u6uCsgyAAACF5T4e7dtUV29aYtV1VVxRlNURMZa2WU55f8q3om1Xj8Va+W1qtndt3K69aNWiimc5zmI6ZiJjL8fNfgGGQAABrV0T5SiNEdrtb63xhL1dE+UojRHa7W+t8YB0YAAAAAAAAAAAAAAAHnx/U3N3VwVlZtITlYuburgqcYinWy75B9wAAAGlV2inplsj79OJznZzVEatMRl0ZxVnM+nMD3bWjvhib9Eff8f5I2um9FM0060TNetE5Uzq0556mXcTF6urP9voriZjmy1o5sqZmeifIEnF2iqM4lrOJtx9+/8At/6jqdraiOauqYpopymKdWdWrOZz6eeIaVUXqub9uudWuM64pj96YmI5p6MqZ9QSu1oqicp+0orRHa7W+t8YfWarkZ1Va0RE1VzNerEUU5fuU5fZ5dCX4uYu1l/Gt8YB0sAAAAAAAAAAAAAAAGtdFNyJpq54mMpjvhQ9P6LxWjpmYiZo+1cROXlPdK/MTET0g49f0hjo/dqq90vh9R0j46/dLs+zo7o9INnR3R6QDjH1HSPjr98n1HSPjr98uz7Ojuj0g2dHdHpAOMfUdI+Ov3yfUNI+Ov3S7Ps6O6PSDZ0d0ekA4x9Q0j46/dJ9Q0h46/dLs+zo7o9INnR3R6QDjH1DSPjr90n1DSPjr90uz7Ojuj0g2dHdHpAOI38Tj8RlTVVXVEz0TVM5z5LxyI5NYi1VGLx1M0xHPbpqjKqZn/Nl9o/79l22dHdHpDYAAAAAAAAAAAAAAAAAAAAAAAA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48" name="Picture 4" descr="http://4.bp.blogspot.com/_GMASo4HWKhU/Ssuogc0RjpI/AAAAAAAABNE/JF5iepYzZ18/s400/Interrupto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4725144"/>
            <a:ext cx="1561356" cy="1561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 descr="TX R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372911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u="sng" dirty="0" smtClean="0"/>
              <a:t>Acionamento de lâmpadas</a:t>
            </a:r>
            <a:endParaRPr lang="pt-BR" sz="4400" u="sng" dirty="0"/>
          </a:p>
        </p:txBody>
      </p:sp>
      <p:sp>
        <p:nvSpPr>
          <p:cNvPr id="48130" name="AutoShape 2" descr="data:image/jpeg;base64,/9j/4AAQSkZJRgABAQAAAQABAAD/2wCEAAkGBxQSEBUUEhQVFhUXFBUXGBcYFBYVGBUXFBcWFhUUFxQYHCggGBomHBcUIjEhJSkrLi4uGh8zODMsNygtLisBCgoKBQUFDgUFDisZExkrKysrKysrKysrKysrKysrKysrKysrKysrKysrKysrKysrKysrKysrKysrKysrKysrK//AABEIAMoA+QMBIgACEQEDEQH/xAAbAAABBQEBAAAAAAAAAAAAAAAAAwQFBgcCAf/EAFAQAAEDAQMGBg4GBwYHAQAAAAEAAgMEBREhBhIxQVFxEzJhkbHRBzRCUlNyc4GSk6GywdIWIiNis9MUFzNDVMLwZIOj4eLjFSRjgpSiw3T/xAAUAQEAAAAAAAAAAAAAAAAAAAAA/8QAFBEBAAAAAAAAAAAAAAAAAAAAAP/aAAwDAQACEQMRAD8A3FcTShrS5xuDQSTsAF5K7TC3u1J/IS+45BG/TWi8K71M/wAi9+mtF4V3qZ/kWYIQacMtqLwx9TN8iPprReFd6if5FlAtSnaHMdeJeEuBvw+sW3HN3FPuDZ4dvoHrQaT9NaLwrvUT/lrk5b0fhH+pm+RZxwcfhh6B60cFH4b/ANCg0U5c0nfSepk6l59OqTbL6pyzrg4vDO9X/pRmReGf6v8A0INE+nVL/wBX1ZR9OabZL6H+azvMh8LL6v8A20ZsPhZvVn8pBon05ptkvoDrXBy8pu8m9BvzLPc2Hws/q/8AaQBD4Wb1Z/KQaAcvqfwc/ox/OuD2QIPAz80X5ioYbD383oAfyKJs+34pjHEGZuaPrOYwBxzWkYm7G85qDUf1gw+AqOaH8xH6wYfAVHND+YqJ9l/1v/VH2WybnZ1oL0eyDD4Cf/B/MXJ7IMeqCbniH86o/wBl3s3pN+ZF8Xezek35kF2PZCZ/DyenH1rk9kEfw7/WN6lS74u8m9JvzLy+LvJfTb8yC6frC/s59aPlXn6wf7P/AI3+hUzOj8HL6wfMjOj8HL6z/Wguf6wT/D/43+2uT2QT/Dj13+2qfnReCk9afmXmdF4J/rT8yC1z9kN7QSKdvnmP5e9cSdkOYXf8vHiQP2rtf/YqValpcAGyQwvLg+7jOkwLXA/VvPJilbKcaoFz2GN5fnG8kG4NzW3R6OMB/RQXL9YE38PF613yK35OWoamnbKW5hJcC0HOALHFpuNwwwWSOaQSHC4g3EcvUtL7H/aDPHm/FegsaEIQCYW92pP5CX3HJ+mFvdqT+Ql9xyDH0IQg8sjJiKomz3GJjnSHNkdDnnPaQGjODhdowO3DWFcR2PpP4pn/AI5/OUZZVnH9D4YXlvCSB470A4PHJjjswOGKuWTNs8IOCkP2jRg4/vGjX4w17dO24IEdj1/8U3/xz+aux2Pna6keaC7/AOiva8JQUkdj4a6g+aMD+Zdjsfs8O/0Gpa08sMyTNiYxzMRwjnloLhqFwxGm467jyJq7LST+zje4n4hAp+r5nh5PRZ1Lodj6PXPNzR/Km7stnjS+mG+/8xJjLWR3FkpjuBd0SoH47H8Guafni/LXX0Ag8LP6UX5aiDlvJfdw1PfsEbieYSLuXLGZovc5gG008gHOXIJUZA0/hJ/TYOhi7bkHTd9Mf7zqChI8r538SQEbW07z1pu7LKXOzeHdfsEAv5iwoLOMhqTZIf71/wACvfoPSd5J66X5lWanKmeNoc+aVoOg8DH+WvKfKaolF7JZyLr7xFC3DbiwILQMiKPvH+ul+ZdtyMox+7d55ZfmVI+l8hfmCWoLtgEXwS9dlBPE3OkfOB48d/MHILoMkaTwP+JJ8y9+iVH4Eek/5lR6O3J5gXNdPmjSTLmj2FM/pFIZODDqhzuSofcPOHINFGSdH/Ds8956SuhktR/w0PnYD0rPa+1pYRe982i+79Lmv6V3Q1k8zM8mRrbr731c+j2oNCGTVH/CU/qI/lXoybo/4Wm9RH8qyttrvfLwbGF52/pEhA52p1a0xgbe8Rk97e4m86BigvOUtiUzKKocynga4QyEERMBBDSQQQ3ArMpZi0tc03OzhzHAg8ik7PjfNGXvbExt2uMvv5OMFGx1OdKWRxwuA7rgrsd2cUEhU5srBIwjOGkXi83aWHlB0f5q+ZDVLBQR3uaPrS6SB+8es8tR4gH7ovwwEIG4cZOLOie6Mvl4NgA1RjzDEoNbiqWu4rmu3OBu5kpesnyME9RVB0TsyNjr84Mbi0H69/3XXZo24nuVq9yDpMLe7Un8hL7jk/TC3u1J/IS+45Bj6EIQaL2PG30Rvx+1l6VHW3ZZppAWEhhN8bhpjcMczq2i8HRjJ9jntM+Wk6VYaylbKwseL2kXHVuIOojSDqQMbCtYTsxuEjbg9vQ4fdPsxGpQ2VNt350LD9UYSOGvUY2ke27dtuhapj6eZ8bJLpWC4OBuvY8C68arxdeNRuI1Ex3DhrBI4XAcRvKMM83coN3PsuBO0qoRtvdxiMG96D/MfZo23tbDs4G+aW64f0AkbOpnVUuc7ijHHpXeUFpZxbDDuA/mKBvXzvq5+DZg3XdoaNilbUqmUcAij412N2ndvXVJCyhgzjcZHY+c61GWLQuqZeGkvzASRfr5UDzJyzM0Gom0nRfq2BM62d1ZPmtvzAbt5HwTjKC0jI4QRaNB5B1lO4Y20cF545HMOsoPLTqm00QiZi46btZ2bklYtCGNM0u/HWdib2RRmeQyyaNOOobVxbVcZ5BDFg0ewbd6BN7n1s/3AfMbtW5PLftEQx8BFpPGu1nZuCcTSsooLhxy30Rt3qNyfs0yvM8vFGi9A7sCzxBGZpeMccVHDPrqjXmA4dZ5Epbdc6ol4GPijA3dCk53sooM0ccjG72NCBG3K8RMEMOnRvOtxXtlUYp4uEfxjjjpvKb2HQFxM83mB1ciSr53VU3BsvzRpI1DZvKAooHVk2ceID6RHwCd5RWlmgQQ7sNZTq0qltHDwbOORdhq5N6a5OWZpnm816B1ZNG2khMknGIJx6VFUMDq2fPdfmDRfqG3eV7aNS6sn4NnEBx2EjVuCkrVrG0kIijxecN56kDbKG0b7qeDDVhqG3elaSFlLDnG7Ouw60hYlAGNM0uJ03nWdiZyudWTXDiA/wBNCBSyqR1TLwr+KDeL/eKUtmr4d/6PFfwbbs8jTcb7mj7ztHILzqTi263gWCCG4yPw8/LsAGJKs2QWTMJpS+T7ThC4X3uaSQ65z85pBBJbhccAANZQT2RMEbaRuY0NOh4GjOb9W4fdAAu5OW9T1yRoqRkTAyMXNGgYnTpJJxJ5Sl0AmFvdqT+Ql9xyfphb3ak/kJfccgx9CEING7HXaR8tJ0qQyhtjgW5jD9q4Ya8wHDPPtuGs8gKr2Stqins+/S900oY3aQRe4/dF4v8AMNJCg5pXTyOGdfjfK/adbRyXC7mG1B5hKS9xJjaSc68gyON9/wBYYkab9p3Yw9Q91TKGN4ouFw0XDAAJW2a3PIhi0DDDUn0YbRwXn9oRzDbvQJWvWNpouCZp1kazsXOT9nCJhqJ9J1bOQJrYNAaiThpeI3EX+8i3LQdUSCGLQMNw1k8qBJ5fXVF3cA49SlrbrxTxiGK7OOGHSlTmUNPcOMR58VGWJQGZ5ml0adw1AIHNhUAiYZpdOkX6zt3Jn9arn15oPOlLXrDPJwUfFGGGobE9qZm0cFw/aEc1/wAUCFuV4iaIIsXHA3az1BKWVSNpoTLJi47e6d1JtYFnXl082GvHUNm9NLUqnVc3Bs4owu1AbEHNLE+tqM53EBv/AK5E/wAobSDGiCHTow6U4rqhlHAGN4xw5SSmeT9m33zzb8dZ2DkQOrJo20sPCv45GF+r7xUdQwuq5s93EBw60V1Q+rmzG8QHHYbtW5SFpVTaaLg2aeTSTsQIW3X3kQw6dA+JKf0cLKODPdi84i/Wdbim9gWcGNdPNp09TQmFRI+tnzRxQfNdsQdWRRuqpjLJxAb8dfKnGUdplxFPDuN2odZTu2a5tNEIouMcPP1BI2BZ4iYZ5tJxF+s7UC9PGyhp853HI5v81FWTSOnkMsmjVfqC4e91bPfjmA4cvKnttVwiYIYsXHDDWdiBvbNaZXiGLR0DbvT972UNPfgHXcw2rix6JtPGZZcSfadm5QMlUaiXhX4sD7mDU9/fEd42/wA5uQKUcTiS+TjvGI7xhxEfjHSd4G1a3kJ2hH40v4r1l4H9bdpPKtQyD7Qj8aX8V6CwIQhAJhb3ak/kJfccn6YW92pP5CX3HIMfQhCBSz5XODoo784vde7vW4XAcuJ3aU6tOqEEYij0nA3ayokQRta6RzLyXu0TPYTdd3IFyc0FlxzNL/0djWgX5zpnn+VA9sejbEwzS6dQOs9SjGh1bUXE/UBxO3kSWZE6URNpo3Hx3kAbcQnlrWdDTtGdFTl13F4Im7zl3wQOcobUbEwQREagbjpOzcurEjipozJJIzPOPHb1pvZNjMlj4R1PTRjlp2uPtITRoaZcyGGnIGl36O0Y8lxQcfpjaqe98sbWA4Zz2t85vKfW1b0LGCKGRhG0Pad5NxTi1I2wMH7LP2CJunZpXtlwPewvlLWNGyNg3aQUDayq2mgjLzKxz9QBvJPmUbBWxzzl80jWgHAHDzp5BUySTZkTjmA4ksjJ3D6ieW7U/o7Q0SPMmviXA7Lg3SgZZQW6xzRFASWjWGuN51u0JWxq2CnjJHCOkI1QTH25ieWNFIYzJUSPu1C/N6FGMqJJ58yF7wy+7jHHzoGkM/DT587Zg2/D/l5zcPMzSpK27TdI0RwRTBow/ZObcNtxAxS9tythaGNc9z9F/CvxO4O0L2yqMsjMk75HbAZZLubOQJ2ZMIYrmQTF/k/iSmVKyR03CTQzEA/VAa3nxdpXVNE6pmuZeGA4/Wdidl96e5QSxRNEUbGF+t2aCb9l919yBO3KueYBkcEjWDa6MHfxtKVsuqdBHmspZM86XGSnu/Ev9iWsaymRRGWdrXG68BwB9hUVBTfpk/1WtEYOFzQAdrjd7EHMMMpmMk0QOOjhohcNQ0lOLbq5pwGgQsZsNQ3RswanNv1TI2iCFrb9F4A85K6sujbTxcI8fW1bSUDWkrHRRlrW07T3xqQfZmJpSwPEhkc6F39464czUvRwuq5s53EBw5bte5K5S2tmgQQ4km4Ad07qQMrZrJKh4ZnxBgBL+DLncGwXX8YAZxvuAXUjAA0AXAOYAO9AOA/z1kkqz2FkuILMqJpMXuglIJGm9jr5OY3N5Lz3WFbqO58dvSgVWn5B9oR+NL+K9ZgtPyD7Qj8aX8V6CwIQhAJhb3ak/kJfccn6YW92pP5CX3HIMfQhCBGz6J00pb3IeT0J/b9pBjRDDjqw7o7dyTitFsNO+7jOe688mAAC7yds7TUT7wDqHWUDqyqRtJCZZMZHY46z1BRlnUzqycvffmA38h5V5XTvrajMbxQcbtQ2KYtOqZSQiOPjHDeUDbKK07roId2GrlS1n0zaSHPddnkYX6uVN7Bs64GebHXjrOzcm1VM6rmuHFB50Htn0zqmXPdxb8NgG1d29Xl7hTw6NZHtcU6tetFPHwUfHNwN3QuLEoBCwzS6dO86mhAtE1lFBnHjkfV+LiomxaB1TKZZL80G/FJkvrqj7gPmu2blKW5XiCMQxcY4YdKBrlBaJkcIItGg3ah1p/GxlFBeeORzDZvSNg0Ahj4aXFxvIv1nvtyYMDqye835gPPyoFbGojM8zS6NQOoItWrdPIIY9GsjUNqcW1XBjRDFpOAA1lOrKpG0sJlkxcccdZ6kHUz2UUFw45HnA270wyes0yOM8ugYi9IUcD62fOdxAfMbk+yitPMAgh0nDDVy9SBrbVa6plEMXFGBu93rUjWTMooM1vHIxu037AubMpW0cPCP4xF4v1cu9RdDC6qm4R/FGgbBtQLWJQE3zTbz1JvXTuqpsxl+YNO7Yl7br7yIId3WU9pYmUcGc7jEYX7dbig4tWsZSQ5jcHEY3auQI7HmTTqmU1E4+rsOw6Gb3DE/dP3goWxbPktKrGtgdr0Ei68n7o0nzDWFuNnULYY2xs0Aeck4lx5SUDPKkf8AIVP/AOeX3CshqO58dvStfyr7QqfIS+4VkFR3Pjt6UCq0/ITtCPxpfxXrMFp+QnaEfjS/ivQWBCEIBMLe7Un8hL7jk/TC3u1J/IS+45Bj6EIQJ2PZRnncXfs2Ov5CbgTfyBOsorSL3CCHRo/1FJOtXgqdzG8d0jr+XRcE/wAnbNETDPLxj/VyBekhZRU+ceOReTrUVZVI6plMsmDRjuHWuJpH1s9w4gPOdu5SVr1ghjEMek6eU9SBvbdcXuEMWgYbh1p2M2jgzjxyMOTlSdj0TYYzNL7dZ2KNha+tnzjiwHDlPUgWsKgMrzNLgMTjqGm/ekbctB1RIIYuKMBu27yneUVpCNogixOg3az1BLWNQtpojLJxjjig7cWUVPd3ZH9BR9g2cZXmebQMfiGhIU0b62ozjxBov0Xd8U/t60Q0Ngh3D4uKBta9Y6pl4KPig3G7UNif1MraSHNbxrsVzZ9M2lhz3cchMrMpHVc3CO4gOGw3d1uCBzk9Zt5M82GvHUNm9NbSqn1c4jZxRhuCc5RWleRBDu3nWU+oKZtHAXv45F+KDy0KllHBmN4xw3nYmmTtm6aibHXjrOzcE2smkdVzcLJgwaL9Q613lHaoc4QRkNAFxN4FwQI11Q6snzRxAecj4J7alWKeLg2cY4G7oXENTDSw3h7C+7C5zSR7VF2XUwyS8JNNG3HAOeBcNu9BLWHQCNhmm06T8GhQNrVj6ucRsvxON2pt92rTsu1lL5SZRNkujhN40C7XfhzlXbsZ5K8G3h5Re48XeMM7c3EDlvOppQWTI7J5tHABd9cgZ3INIbftxvO036rlYUIQRWVfaFT5CX3CsgqO58dvStfyr7QqfIS+4VkFR3Pjt6UCq0/ITtCPxpfxXrMFp+QnaEfjS/ivQWBCEIBMLe7Un8hL7jk/TC3u1J/IS+45Bj6EIQMrPmp21DnTyXZrsG5j3ahfxWlObet8TXMiEhZtEUmjYAWq55G5Psnpy90ko+1eLmlgGB5WE+1WNuSkGsynfI4dFyDM6G02Qw3RQzl5F37Etu5BfcmFE+ThOElpp3Y6mtw53Ba+zJimHcvO+aX5ko3JylH7lp8a9/vEoMitqepnIDKZ7YxqL42m70tKc09XPFEWR0zWEi7OdUR4DkAWstsKmGing9UzqS7bPiGiKMbmNHwQYXRU0zZOEcKdx1AzaOYJ7aNPV1WF8IbsY2V+jV9UFbc1gGgAbsF0gxmjs6uYzMZmtB0ltLOTzlcU+SVYH54dIXH+yn+fBbShBkNRkbXTftDORupm+zhAU4psh6zNzeEna2664Swsw2fVvWrIQZRF2M5c6/Pkv2mpu92IlO3djN7+O8O8aomf7M0LTEIM3b2Ko9bozvbI7/6BOYexdANJj80TvjIVf0IKVH2NqbWfRihHvMcnEXY/pm63nzQj3YgrahBXDkTS3XZrvTI9rblYY2BoAAAAAAA0ADAALpCAQhCCKyr7QqfIS+4VkFR3Pjt6Vr+VfaFT5CX3CsgqO58dvSgVWn5CdoR+NL+K9ZgtQyE7Qj8aX8V6CfQhCATC3u1J/IS+45P0wt7tSfyEvuOQY+hCEGj9jntM+Wk6VaFV+xz2mfLSdKtCAQhCAQhCAQhCAQhCAQhCAQhCAQhCAQhCAQhCAQhCCKyr7QqfIS+4VkFR3Pjt6Vr2VfaFT5CX3CshqO58dvSgVWoZC9oR+NL+K9ZeFpeQ9SwUMYL2g50uBcAf2r9SCyIXgK9QCYW92pP5CX3HJ+mFvdqT+Ql9xyDH0IQg0fsc9pny0nSrQqn2PZ2toze4D7aTSQNYVjNdH37ee/oQOUJobRj772FeG0mcvN1oHiEy/wCIjUD7Efp33fageoTB1cdgSTq93JzIJRChnV79vsCRfWv749CCfQq0+pd3zudN3yE6SUFqdIBpI5wk31kY0vb6QVTcUk5yC1utSId2Pafgkn25CNZO5pVVJSbnILQ/KKIannzDrTd+VDRojcd5AVac5JOcgsT8qzqjHndf8E3flVLqawc5+KgXOSTnIJmTKic6C0bm9aayZQ1B/enzNYOgKMc5cgIFLWtSZ8EgdK8gscCL8CCMQQoCo7nx29KlrRF0Mh+47oUTUdz47elAqpmw2/YjxpPfcoZT1gN+wHjSfiOQS1LUvZxXuHJfhzaFOf8AEJto9FQTWq1foqCSVJyutF7hO1jiGiJ7bgTcTmuvPw8ytlpVPBxOdrAw3nAKhWi37CXycnulBV0IQgsuSjfsT5R/wU6xqhskW/YHyr/grAxqAY1KtahrUsxqAa1dEoJSbnIBzkm5yHOSbnIBzkk5yHOSbnIBzkk5yHOSTnIBzlw4rxxSbnIBzkk5yHOSTnIBzkm5yHOSTnIPXOSTnIc5cgIABKsahjUs1qAa1NJbFjcRde3EG5puGHJdh5lIMal2NQR7LEi155/vHDoIUjS0zWNDWC4C/WTpN5xOOklLRRE6ATuBKdxUMh0MdzH4oEY2YjerpmKvU1mSZwJbcLxrG3erFegr2UtRe5sY0D6x3nR7L+dQFoRkwSgAkmN9wAvJOadAUjXsdwrs8XEm/k5LuS5cMagoojf4OX1Unyo4F/g5fUyfKtAY1LtaghskYXCn+s1zb5Hm5zS03X6bjip5rUNalmtQDWrolekpJzkA5yTc5BK84Nx0NJ8xQJuck3OTj9DkPcHo6V6LLlOoDeR8EDJzkk5ylRYrzpc0c5+C6FgbZOZvxvQQbnJMlWRuT7NbnHmHwSrbChGkE73H4IKk5ySe5Xdtkwj923z3npS7KKMaI2Dc0dSDPridAJXbaGV2iN5/7D1LRA0DQF6gz5th1B0RHzlo6SlmZL1B0hg3u6r1e0IKVHkdIeNIwbgT1J5FkcO6lPmZd0kq0oQQEeSkQ0uefOB8E6jyegHck73HrUqhAzZZUI0Rt84v6UuynaNDWjc0BKoQeXL1CEAhCEDO0aESN2OGg/A8iiY7Lk732hWJCCFZZT9ZHt6k4bZh1uHMpJCBkyzxtKVFI3l504QgR/RWbOldCBvejmSiEHgaF6hCAQhCAQhCAQhCAQhCAQhCAQhCAQhCAQhCAQhCAQhCAQhCD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8132" name="AutoShape 4" descr="data:image/jpeg;base64,/9j/4AAQSkZJRgABAQAAAQABAAD/2wCEAAkGBxQSEBUUEhQVFhUXFBUXGBcYFBYVGBUXFBcWFhUUFxQYHCggGBomHBcUIjEhJSkrLi4uGh8zODMsNygtLisBCgoKBQUFDgUFDisZExkrKysrKysrKysrKysrKysrKysrKysrKysrKysrKysrKysrKysrKysrKysrKysrKysrK//AABEIAMoA+QMBIgACEQEDEQH/xAAbAAABBQEBAAAAAAAAAAAAAAAAAwQFBgcCAf/EAFAQAAEDAQMGBg4GBwYHAQAAAAEAAgMEBREhBhIxQVFxEzJhkbHRBzRCUlNyc4GSk6GywdIWIiNis9MUFzNDVMLwZIOj4eLjFSRjgpSiw3T/xAAUAQEAAAAAAAAAAAAAAAAAAAAA/8QAFBEBAAAAAAAAAAAAAAAAAAAAAP/aAAwDAQACEQMRAD8A3FcTShrS5xuDQSTsAF5K7TC3u1J/IS+45BG/TWi8K71M/wAi9+mtF4V3qZ/kWYIQacMtqLwx9TN8iPprReFd6if5FlAtSnaHMdeJeEuBvw+sW3HN3FPuDZ4dvoHrQaT9NaLwrvUT/lrk5b0fhH+pm+RZxwcfhh6B60cFH4b/ANCg0U5c0nfSepk6l59OqTbL6pyzrg4vDO9X/pRmReGf6v8A0INE+nVL/wBX1ZR9OabZL6H+azvMh8LL6v8A20ZsPhZvVn8pBon05ptkvoDrXBy8pu8m9BvzLPc2Hws/q/8AaQBD4Wb1Z/KQaAcvqfwc/ox/OuD2QIPAz80X5ioYbD383oAfyKJs+34pjHEGZuaPrOYwBxzWkYm7G85qDUf1gw+AqOaH8xH6wYfAVHND+YqJ9l/1v/VH2WybnZ1oL0eyDD4Cf/B/MXJ7IMeqCbniH86o/wBl3s3pN+ZF8Xezek35kF2PZCZ/DyenH1rk9kEfw7/WN6lS74u8m9JvzLy+LvJfTb8yC6frC/s59aPlXn6wf7P/AI3+hUzOj8HL6wfMjOj8HL6z/Wguf6wT/D/43+2uT2QT/Dj13+2qfnReCk9afmXmdF4J/rT8yC1z9kN7QSKdvnmP5e9cSdkOYXf8vHiQP2rtf/YqValpcAGyQwvLg+7jOkwLXA/VvPJilbKcaoFz2GN5fnG8kG4NzW3R6OMB/RQXL9YE38PF613yK35OWoamnbKW5hJcC0HOALHFpuNwwwWSOaQSHC4g3EcvUtL7H/aDPHm/FegsaEIQCYW92pP5CX3HJ+mFvdqT+Ql9xyDH0IQg8sjJiKomz3GJjnSHNkdDnnPaQGjODhdowO3DWFcR2PpP4pn/AI5/OUZZVnH9D4YXlvCSB470A4PHJjjswOGKuWTNs8IOCkP2jRg4/vGjX4w17dO24IEdj1/8U3/xz+aux2Pna6keaC7/AOiva8JQUkdj4a6g+aMD+Zdjsfs8O/0Gpa08sMyTNiYxzMRwjnloLhqFwxGm467jyJq7LST+zje4n4hAp+r5nh5PRZ1Lodj6PXPNzR/Km7stnjS+mG+/8xJjLWR3FkpjuBd0SoH47H8Guafni/LXX0Ag8LP6UX5aiDlvJfdw1PfsEbieYSLuXLGZovc5gG008gHOXIJUZA0/hJ/TYOhi7bkHTd9Mf7zqChI8r538SQEbW07z1pu7LKXOzeHdfsEAv5iwoLOMhqTZIf71/wACvfoPSd5J66X5lWanKmeNoc+aVoOg8DH+WvKfKaolF7JZyLr7xFC3DbiwILQMiKPvH+ul+ZdtyMox+7d55ZfmVI+l8hfmCWoLtgEXwS9dlBPE3OkfOB48d/MHILoMkaTwP+JJ8y9+iVH4Eek/5lR6O3J5gXNdPmjSTLmj2FM/pFIZODDqhzuSofcPOHINFGSdH/Ds8956SuhktR/w0PnYD0rPa+1pYRe982i+79Lmv6V3Q1k8zM8mRrbr731c+j2oNCGTVH/CU/qI/lXoybo/4Wm9RH8qyttrvfLwbGF52/pEhA52p1a0xgbe8Rk97e4m86BigvOUtiUzKKocynga4QyEERMBBDSQQQ3ArMpZi0tc03OzhzHAg8ik7PjfNGXvbExt2uMvv5OMFGx1OdKWRxwuA7rgrsd2cUEhU5srBIwjOGkXi83aWHlB0f5q+ZDVLBQR3uaPrS6SB+8es8tR4gH7ovwwEIG4cZOLOie6Mvl4NgA1RjzDEoNbiqWu4rmu3OBu5kpesnyME9RVB0TsyNjr84Mbi0H69/3XXZo24nuVq9yDpMLe7Un8hL7jk/TC3u1J/IS+45Bj6EIQaL2PG30Rvx+1l6VHW3ZZppAWEhhN8bhpjcMczq2i8HRjJ9jntM+Wk6VYaylbKwseL2kXHVuIOojSDqQMbCtYTsxuEjbg9vQ4fdPsxGpQ2VNt350LD9UYSOGvUY2ke27dtuhapj6eZ8bJLpWC4OBuvY8C68arxdeNRuI1Ex3DhrBI4XAcRvKMM83coN3PsuBO0qoRtvdxiMG96D/MfZo23tbDs4G+aW64f0AkbOpnVUuc7ijHHpXeUFpZxbDDuA/mKBvXzvq5+DZg3XdoaNilbUqmUcAij412N2ndvXVJCyhgzjcZHY+c61GWLQuqZeGkvzASRfr5UDzJyzM0Gom0nRfq2BM62d1ZPmtvzAbt5HwTjKC0jI4QRaNB5B1lO4Y20cF545HMOsoPLTqm00QiZi46btZ2bklYtCGNM0u/HWdib2RRmeQyyaNOOobVxbVcZ5BDFg0ewbd6BN7n1s/3AfMbtW5PLftEQx8BFpPGu1nZuCcTSsooLhxy30Rt3qNyfs0yvM8vFGi9A7sCzxBGZpeMccVHDPrqjXmA4dZ5Epbdc6ol4GPijA3dCk53sooM0ccjG72NCBG3K8RMEMOnRvOtxXtlUYp4uEfxjjjpvKb2HQFxM83mB1ciSr53VU3BsvzRpI1DZvKAooHVk2ceID6RHwCd5RWlmgQQ7sNZTq0qltHDwbOORdhq5N6a5OWZpnm816B1ZNG2khMknGIJx6VFUMDq2fPdfmDRfqG3eV7aNS6sn4NnEBx2EjVuCkrVrG0kIijxecN56kDbKG0b7qeDDVhqG3elaSFlLDnG7Ouw60hYlAGNM0uJ03nWdiZyudWTXDiA/wBNCBSyqR1TLwr+KDeL/eKUtmr4d/6PFfwbbs8jTcb7mj7ztHILzqTi263gWCCG4yPw8/LsAGJKs2QWTMJpS+T7ThC4X3uaSQ65z85pBBJbhccAANZQT2RMEbaRuY0NOh4GjOb9W4fdAAu5OW9T1yRoqRkTAyMXNGgYnTpJJxJ5Sl0AmFvdqT+Ql9xyfphb3ak/kJfccgx9CEING7HXaR8tJ0qQyhtjgW5jD9q4Ya8wHDPPtuGs8gKr2Stqins+/S900oY3aQRe4/dF4v8AMNJCg5pXTyOGdfjfK/adbRyXC7mG1B5hKS9xJjaSc68gyON9/wBYYkab9p3Yw9Q91TKGN4ouFw0XDAAJW2a3PIhi0DDDUn0YbRwXn9oRzDbvQJWvWNpouCZp1kazsXOT9nCJhqJ9J1bOQJrYNAaiThpeI3EX+8i3LQdUSCGLQMNw1k8qBJ5fXVF3cA49SlrbrxTxiGK7OOGHSlTmUNPcOMR58VGWJQGZ5ml0adw1AIHNhUAiYZpdOkX6zt3Jn9arn15oPOlLXrDPJwUfFGGGobE9qZm0cFw/aEc1/wAUCFuV4iaIIsXHA3az1BKWVSNpoTLJi47e6d1JtYFnXl082GvHUNm9NLUqnVc3Bs4owu1AbEHNLE+tqM53EBv/AK5E/wAobSDGiCHTow6U4rqhlHAGN4xw5SSmeT9m33zzb8dZ2DkQOrJo20sPCv45GF+r7xUdQwuq5s93EBw60V1Q+rmzG8QHHYbtW5SFpVTaaLg2aeTSTsQIW3X3kQw6dA+JKf0cLKODPdi84i/Wdbim9gWcGNdPNp09TQmFRI+tnzRxQfNdsQdWRRuqpjLJxAb8dfKnGUdplxFPDuN2odZTu2a5tNEIouMcPP1BI2BZ4iYZ5tJxF+s7UC9PGyhp853HI5v81FWTSOnkMsmjVfqC4e91bPfjmA4cvKnttVwiYIYsXHDDWdiBvbNaZXiGLR0DbvT972UNPfgHXcw2rix6JtPGZZcSfadm5QMlUaiXhX4sD7mDU9/fEd42/wA5uQKUcTiS+TjvGI7xhxEfjHSd4G1a3kJ2hH40v4r1l4H9bdpPKtQyD7Qj8aX8V6CwIQhAJhb3ak/kJfccn6YW92pP5CX3HIMfQhCBSz5XODoo784vde7vW4XAcuJ3aU6tOqEEYij0nA3ayokQRta6RzLyXu0TPYTdd3IFyc0FlxzNL/0djWgX5zpnn+VA9sejbEwzS6dQOs9SjGh1bUXE/UBxO3kSWZE6URNpo3Hx3kAbcQnlrWdDTtGdFTl13F4Im7zl3wQOcobUbEwQREagbjpOzcurEjipozJJIzPOPHb1pvZNjMlj4R1PTRjlp2uPtITRoaZcyGGnIGl36O0Y8lxQcfpjaqe98sbWA4Zz2t85vKfW1b0LGCKGRhG0Pad5NxTi1I2wMH7LP2CJunZpXtlwPewvlLWNGyNg3aQUDayq2mgjLzKxz9QBvJPmUbBWxzzl80jWgHAHDzp5BUySTZkTjmA4ksjJ3D6ieW7U/o7Q0SPMmviXA7Lg3SgZZQW6xzRFASWjWGuN51u0JWxq2CnjJHCOkI1QTH25ieWNFIYzJUSPu1C/N6FGMqJJ58yF7wy+7jHHzoGkM/DT587Zg2/D/l5zcPMzSpK27TdI0RwRTBow/ZObcNtxAxS9tythaGNc9z9F/CvxO4O0L2yqMsjMk75HbAZZLubOQJ2ZMIYrmQTF/k/iSmVKyR03CTQzEA/VAa3nxdpXVNE6pmuZeGA4/Wdidl96e5QSxRNEUbGF+t2aCb9l919yBO3KueYBkcEjWDa6MHfxtKVsuqdBHmspZM86XGSnu/Ev9iWsaymRRGWdrXG68BwB9hUVBTfpk/1WtEYOFzQAdrjd7EHMMMpmMk0QOOjhohcNQ0lOLbq5pwGgQsZsNQ3RswanNv1TI2iCFrb9F4A85K6sujbTxcI8fW1bSUDWkrHRRlrW07T3xqQfZmJpSwPEhkc6F39464czUvRwuq5s53EBw5bte5K5S2tmgQQ4km4Ad07qQMrZrJKh4ZnxBgBL+DLncGwXX8YAZxvuAXUjAA0AXAOYAO9AOA/z1kkqz2FkuILMqJpMXuglIJGm9jr5OY3N5Lz3WFbqO58dvSgVWn5B9oR+NL+K9ZgtPyD7Qj8aX8V6CwIQhAJhb3ak/kJfccn6YW92pP5CX3HIMfQhCBGz6J00pb3IeT0J/b9pBjRDDjqw7o7dyTitFsNO+7jOe688mAAC7yds7TUT7wDqHWUDqyqRtJCZZMZHY46z1BRlnUzqycvffmA38h5V5XTvrajMbxQcbtQ2KYtOqZSQiOPjHDeUDbKK07roId2GrlS1n0zaSHPddnkYX6uVN7Bs64GebHXjrOzcm1VM6rmuHFB50Htn0zqmXPdxb8NgG1d29Xl7hTw6NZHtcU6tetFPHwUfHNwN3QuLEoBCwzS6dO86mhAtE1lFBnHjkfV+LiomxaB1TKZZL80G/FJkvrqj7gPmu2blKW5XiCMQxcY4YdKBrlBaJkcIItGg3ah1p/GxlFBeeORzDZvSNg0Ahj4aXFxvIv1nvtyYMDqye835gPPyoFbGojM8zS6NQOoItWrdPIIY9GsjUNqcW1XBjRDFpOAA1lOrKpG0sJlkxcccdZ6kHUz2UUFw45HnA270wyes0yOM8ugYi9IUcD62fOdxAfMbk+yitPMAgh0nDDVy9SBrbVa6plEMXFGBu93rUjWTMooM1vHIxu037AubMpW0cPCP4xF4v1cu9RdDC6qm4R/FGgbBtQLWJQE3zTbz1JvXTuqpsxl+YNO7Yl7br7yIId3WU9pYmUcGc7jEYX7dbig4tWsZSQ5jcHEY3auQI7HmTTqmU1E4+rsOw6Gb3DE/dP3goWxbPktKrGtgdr0Ei68n7o0nzDWFuNnULYY2xs0Aeck4lx5SUDPKkf8AIVP/AOeX3CshqO58dvStfyr7QqfIS+4VkFR3Pjt6UCq0/ITtCPxpfxXrMFp+QnaEfjS/ivQWBCEIBMLe7Un8hL7jk/TC3u1J/IS+45Bj6EIQJ2PZRnncXfs2Ov5CbgTfyBOsorSL3CCHRo/1FJOtXgqdzG8d0jr+XRcE/wAnbNETDPLxj/VyBekhZRU+ceOReTrUVZVI6plMsmDRjuHWuJpH1s9w4gPOdu5SVr1ghjEMek6eU9SBvbdcXuEMWgYbh1p2M2jgzjxyMOTlSdj0TYYzNL7dZ2KNha+tnzjiwHDlPUgWsKgMrzNLgMTjqGm/ekbctB1RIIYuKMBu27yneUVpCNogixOg3az1BLWNQtpojLJxjjig7cWUVPd3ZH9BR9g2cZXmebQMfiGhIU0b62ozjxBov0Xd8U/t60Q0Ngh3D4uKBta9Y6pl4KPig3G7UNif1MraSHNbxrsVzZ9M2lhz3cchMrMpHVc3CO4gOGw3d1uCBzk9Zt5M82GvHUNm9NbSqn1c4jZxRhuCc5RWleRBDu3nWU+oKZtHAXv45F+KDy0KllHBmN4xw3nYmmTtm6aibHXjrOzcE2smkdVzcLJgwaL9Q613lHaoc4QRkNAFxN4FwQI11Q6snzRxAecj4J7alWKeLg2cY4G7oXENTDSw3h7C+7C5zSR7VF2XUwyS8JNNG3HAOeBcNu9BLWHQCNhmm06T8GhQNrVj6ucRsvxON2pt92rTsu1lL5SZRNkujhN40C7XfhzlXbsZ5K8G3h5Re48XeMM7c3EDlvOppQWTI7J5tHABd9cgZ3INIbftxvO036rlYUIQRWVfaFT5CX3CsgqO58dvStfyr7QqfIS+4VkFR3Pjt6UCq0/ITtCPxpfxXrMFp+QnaEfjS/ivQWBCEIBMLe7Un8hL7jk/TC3u1J/IS+45Bj6EIQMrPmp21DnTyXZrsG5j3ahfxWlObet8TXMiEhZtEUmjYAWq55G5Psnpy90ko+1eLmlgGB5WE+1WNuSkGsynfI4dFyDM6G02Qw3RQzl5F37Etu5BfcmFE+ThOElpp3Y6mtw53Ba+zJimHcvO+aX5ko3JylH7lp8a9/vEoMitqepnIDKZ7YxqL42m70tKc09XPFEWR0zWEi7OdUR4DkAWstsKmGing9UzqS7bPiGiKMbmNHwQYXRU0zZOEcKdx1AzaOYJ7aNPV1WF8IbsY2V+jV9UFbc1gGgAbsF0gxmjs6uYzMZmtB0ltLOTzlcU+SVYH54dIXH+yn+fBbShBkNRkbXTftDORupm+zhAU4psh6zNzeEna2664Swsw2fVvWrIQZRF2M5c6/Pkv2mpu92IlO3djN7+O8O8aomf7M0LTEIM3b2Ko9bozvbI7/6BOYexdANJj80TvjIVf0IKVH2NqbWfRihHvMcnEXY/pm63nzQj3YgrahBXDkTS3XZrvTI9rblYY2BoAAAAAAA0ADAALpCAQhCCKyr7QqfIS+4VkFR3Pjt6Vr+VfaFT5CX3CsgqO58dvSgVWn5CdoR+NL+K9ZgtQyE7Qj8aX8V6CfQhCATC3u1J/IS+45P0wt7tSfyEvuOQY+hCEGj9jntM+Wk6VaFV+xz2mfLSdKtCAQhCAQhCAQhCAQhCAQhCAQhCAQhCAQhCAQhCAQhCCKyr7QqfIS+4VkFR3Pjt6Vr2VfaFT5CX3CshqO58dvSgVWoZC9oR+NL+K9ZeFpeQ9SwUMYL2g50uBcAf2r9SCyIXgK9QCYW92pP5CX3HJ+mFvdqT+Ql9xyDH0IQg0fsc9pny0nSrQqn2PZ2toze4D7aTSQNYVjNdH37ee/oQOUJobRj772FeG0mcvN1oHiEy/wCIjUD7Efp33fageoTB1cdgSTq93JzIJRChnV79vsCRfWv749CCfQq0+pd3zudN3yE6SUFqdIBpI5wk31kY0vb6QVTcUk5yC1utSId2Pafgkn25CNZO5pVVJSbnILQ/KKIannzDrTd+VDRojcd5AVac5JOcgsT8qzqjHndf8E3flVLqawc5+KgXOSTnIJmTKic6C0bm9aayZQ1B/enzNYOgKMc5cgIFLWtSZ8EgdK8gscCL8CCMQQoCo7nx29KlrRF0Mh+47oUTUdz47elAqpmw2/YjxpPfcoZT1gN+wHjSfiOQS1LUvZxXuHJfhzaFOf8AEJto9FQTWq1foqCSVJyutF7hO1jiGiJ7bgTcTmuvPw8ytlpVPBxOdrAw3nAKhWi37CXycnulBV0IQgsuSjfsT5R/wU6xqhskW/YHyr/grAxqAY1KtahrUsxqAa1dEoJSbnIBzkm5yHOSbnIBzkk5yHOSbnIBzkk5yHOSTnIBzlw4rxxSbnIBzkk5yHOSTnIBzkm5yHOSTnIPXOSTnIc5cgIABKsahjUs1qAa1NJbFjcRde3EG5puGHJdh5lIMal2NQR7LEi155/vHDoIUjS0zWNDWC4C/WTpN5xOOklLRRE6ATuBKdxUMh0MdzH4oEY2YjerpmKvU1mSZwJbcLxrG3erFegr2UtRe5sY0D6x3nR7L+dQFoRkwSgAkmN9wAvJOadAUjXsdwrs8XEm/k5LuS5cMagoojf4OX1Unyo4F/g5fUyfKtAY1LtaghskYXCn+s1zb5Hm5zS03X6bjip5rUNalmtQDWrolekpJzkA5yTc5BK84Nx0NJ8xQJuck3OTj9DkPcHo6V6LLlOoDeR8EDJzkk5ylRYrzpc0c5+C6FgbZOZvxvQQbnJMlWRuT7NbnHmHwSrbChGkE73H4IKk5ySe5Xdtkwj923z3npS7KKMaI2Dc0dSDPridAJXbaGV2iN5/7D1LRA0DQF6gz5th1B0RHzlo6SlmZL1B0hg3u6r1e0IKVHkdIeNIwbgT1J5FkcO6lPmZd0kq0oQQEeSkQ0uefOB8E6jyegHck73HrUqhAzZZUI0Rt84v6UuynaNDWjc0BKoQeXL1CEAhCEDO0aESN2OGg/A8iiY7Lk732hWJCCFZZT9ZHt6k4bZh1uHMpJCBkyzxtKVFI3l504QgR/RWbOldCBvejmSiEHgaF6hCAQhCAQhCAQhCAQhCAQhCAQhCAQhCAQhCAQhCAQhCAQhCD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8134" name="AutoShape 6" descr="data:image/jpeg;base64,/9j/4AAQSkZJRgABAQAAAQABAAD/2wCEAAkGBxQSEBUUEhQVFhUXFBUXGBcYFBYVGBUXFBcWFhUUFxQYHCggGBomHBcUIjEhJSkrLi4uGh8zODMsNygtLisBCgoKBQUFDgUFDisZExkrKysrKysrKysrKysrKysrKysrKysrKysrKysrKysrKysrKysrKysrKysrKysrKysrK//AABEIAMoA+QMBIgACEQEDEQH/xAAbAAABBQEBAAAAAAAAAAAAAAAAAwQFBgcCAf/EAFAQAAEDAQMGBg4GBwYHAQAAAAEAAgMEBREhBhIxQVFxEzJhkbHRBzRCUlNyc4GSk6GywdIWIiNis9MUFzNDVMLwZIOj4eLjFSRjgpSiw3T/xAAUAQEAAAAAAAAAAAAAAAAAAAAA/8QAFBEBAAAAAAAAAAAAAAAAAAAAAP/aAAwDAQACEQMRAD8A3FcTShrS5xuDQSTsAF5K7TC3u1J/IS+45BG/TWi8K71M/wAi9+mtF4V3qZ/kWYIQacMtqLwx9TN8iPprReFd6if5FlAtSnaHMdeJeEuBvw+sW3HN3FPuDZ4dvoHrQaT9NaLwrvUT/lrk5b0fhH+pm+RZxwcfhh6B60cFH4b/ANCg0U5c0nfSepk6l59OqTbL6pyzrg4vDO9X/pRmReGf6v8A0INE+nVL/wBX1ZR9OabZL6H+azvMh8LL6v8A20ZsPhZvVn8pBon05ptkvoDrXBy8pu8m9BvzLPc2Hws/q/8AaQBD4Wb1Z/KQaAcvqfwc/ox/OuD2QIPAz80X5ioYbD383oAfyKJs+34pjHEGZuaPrOYwBxzWkYm7G85qDUf1gw+AqOaH8xH6wYfAVHND+YqJ9l/1v/VH2WybnZ1oL0eyDD4Cf/B/MXJ7IMeqCbniH86o/wBl3s3pN+ZF8Xezek35kF2PZCZ/DyenH1rk9kEfw7/WN6lS74u8m9JvzLy+LvJfTb8yC6frC/s59aPlXn6wf7P/AI3+hUzOj8HL6wfMjOj8HL6z/Wguf6wT/D/43+2uT2QT/Dj13+2qfnReCk9afmXmdF4J/rT8yC1z9kN7QSKdvnmP5e9cSdkOYXf8vHiQP2rtf/YqValpcAGyQwvLg+7jOkwLXA/VvPJilbKcaoFz2GN5fnG8kG4NzW3R6OMB/RQXL9YE38PF613yK35OWoamnbKW5hJcC0HOALHFpuNwwwWSOaQSHC4g3EcvUtL7H/aDPHm/FegsaEIQCYW92pP5CX3HJ+mFvdqT+Ql9xyDH0IQg8sjJiKomz3GJjnSHNkdDnnPaQGjODhdowO3DWFcR2PpP4pn/AI5/OUZZVnH9D4YXlvCSB470A4PHJjjswOGKuWTNs8IOCkP2jRg4/vGjX4w17dO24IEdj1/8U3/xz+aux2Pna6keaC7/AOiva8JQUkdj4a6g+aMD+Zdjsfs8O/0Gpa08sMyTNiYxzMRwjnloLhqFwxGm467jyJq7LST+zje4n4hAp+r5nh5PRZ1Lodj6PXPNzR/Km7stnjS+mG+/8xJjLWR3FkpjuBd0SoH47H8Guafni/LXX0Ag8LP6UX5aiDlvJfdw1PfsEbieYSLuXLGZovc5gG008gHOXIJUZA0/hJ/TYOhi7bkHTd9Mf7zqChI8r538SQEbW07z1pu7LKXOzeHdfsEAv5iwoLOMhqTZIf71/wACvfoPSd5J66X5lWanKmeNoc+aVoOg8DH+WvKfKaolF7JZyLr7xFC3DbiwILQMiKPvH+ul+ZdtyMox+7d55ZfmVI+l8hfmCWoLtgEXwS9dlBPE3OkfOB48d/MHILoMkaTwP+JJ8y9+iVH4Eek/5lR6O3J5gXNdPmjSTLmj2FM/pFIZODDqhzuSofcPOHINFGSdH/Ds8956SuhktR/w0PnYD0rPa+1pYRe982i+79Lmv6V3Q1k8zM8mRrbr731c+j2oNCGTVH/CU/qI/lXoybo/4Wm9RH8qyttrvfLwbGF52/pEhA52p1a0xgbe8Rk97e4m86BigvOUtiUzKKocynga4QyEERMBBDSQQQ3ArMpZi0tc03OzhzHAg8ik7PjfNGXvbExt2uMvv5OMFGx1OdKWRxwuA7rgrsd2cUEhU5srBIwjOGkXi83aWHlB0f5q+ZDVLBQR3uaPrS6SB+8es8tR4gH7ovwwEIG4cZOLOie6Mvl4NgA1RjzDEoNbiqWu4rmu3OBu5kpesnyME9RVB0TsyNjr84Mbi0H69/3XXZo24nuVq9yDpMLe7Un8hL7jk/TC3u1J/IS+45Bj6EIQaL2PG30Rvx+1l6VHW3ZZppAWEhhN8bhpjcMczq2i8HRjJ9jntM+Wk6VYaylbKwseL2kXHVuIOojSDqQMbCtYTsxuEjbg9vQ4fdPsxGpQ2VNt350LD9UYSOGvUY2ke27dtuhapj6eZ8bJLpWC4OBuvY8C68arxdeNRuI1Ex3DhrBI4XAcRvKMM83coN3PsuBO0qoRtvdxiMG96D/MfZo23tbDs4G+aW64f0AkbOpnVUuc7ijHHpXeUFpZxbDDuA/mKBvXzvq5+DZg3XdoaNilbUqmUcAij412N2ndvXVJCyhgzjcZHY+c61GWLQuqZeGkvzASRfr5UDzJyzM0Gom0nRfq2BM62d1ZPmtvzAbt5HwTjKC0jI4QRaNB5B1lO4Y20cF545HMOsoPLTqm00QiZi46btZ2bklYtCGNM0u/HWdib2RRmeQyyaNOOobVxbVcZ5BDFg0ewbd6BN7n1s/3AfMbtW5PLftEQx8BFpPGu1nZuCcTSsooLhxy30Rt3qNyfs0yvM8vFGi9A7sCzxBGZpeMccVHDPrqjXmA4dZ5Epbdc6ol4GPijA3dCk53sooM0ccjG72NCBG3K8RMEMOnRvOtxXtlUYp4uEfxjjjpvKb2HQFxM83mB1ciSr53VU3BsvzRpI1DZvKAooHVk2ceID6RHwCd5RWlmgQQ7sNZTq0qltHDwbOORdhq5N6a5OWZpnm816B1ZNG2khMknGIJx6VFUMDq2fPdfmDRfqG3eV7aNS6sn4NnEBx2EjVuCkrVrG0kIijxecN56kDbKG0b7qeDDVhqG3elaSFlLDnG7Ouw60hYlAGNM0uJ03nWdiZyudWTXDiA/wBNCBSyqR1TLwr+KDeL/eKUtmr4d/6PFfwbbs8jTcb7mj7ztHILzqTi263gWCCG4yPw8/LsAGJKs2QWTMJpS+T7ThC4X3uaSQ65z85pBBJbhccAANZQT2RMEbaRuY0NOh4GjOb9W4fdAAu5OW9T1yRoqRkTAyMXNGgYnTpJJxJ5Sl0AmFvdqT+Ql9xyfphb3ak/kJfccgx9CEING7HXaR8tJ0qQyhtjgW5jD9q4Ya8wHDPPtuGs8gKr2Stqins+/S900oY3aQRe4/dF4v8AMNJCg5pXTyOGdfjfK/adbRyXC7mG1B5hKS9xJjaSc68gyON9/wBYYkab9p3Yw9Q91TKGN4ouFw0XDAAJW2a3PIhi0DDDUn0YbRwXn9oRzDbvQJWvWNpouCZp1kazsXOT9nCJhqJ9J1bOQJrYNAaiThpeI3EX+8i3LQdUSCGLQMNw1k8qBJ5fXVF3cA49SlrbrxTxiGK7OOGHSlTmUNPcOMR58VGWJQGZ5ml0adw1AIHNhUAiYZpdOkX6zt3Jn9arn15oPOlLXrDPJwUfFGGGobE9qZm0cFw/aEc1/wAUCFuV4iaIIsXHA3az1BKWVSNpoTLJi47e6d1JtYFnXl082GvHUNm9NLUqnVc3Bs4owu1AbEHNLE+tqM53EBv/AK5E/wAobSDGiCHTow6U4rqhlHAGN4xw5SSmeT9m33zzb8dZ2DkQOrJo20sPCv45GF+r7xUdQwuq5s93EBw60V1Q+rmzG8QHHYbtW5SFpVTaaLg2aeTSTsQIW3X3kQw6dA+JKf0cLKODPdi84i/Wdbim9gWcGNdPNp09TQmFRI+tnzRxQfNdsQdWRRuqpjLJxAb8dfKnGUdplxFPDuN2odZTu2a5tNEIouMcPP1BI2BZ4iYZ5tJxF+s7UC9PGyhp853HI5v81FWTSOnkMsmjVfqC4e91bPfjmA4cvKnttVwiYIYsXHDDWdiBvbNaZXiGLR0DbvT972UNPfgHXcw2rix6JtPGZZcSfadm5QMlUaiXhX4sD7mDU9/fEd42/wA5uQKUcTiS+TjvGI7xhxEfjHSd4G1a3kJ2hH40v4r1l4H9bdpPKtQyD7Qj8aX8V6CwIQhAJhb3ak/kJfccn6YW92pP5CX3HIMfQhCBSz5XODoo784vde7vW4XAcuJ3aU6tOqEEYij0nA3ayokQRta6RzLyXu0TPYTdd3IFyc0FlxzNL/0djWgX5zpnn+VA9sejbEwzS6dQOs9SjGh1bUXE/UBxO3kSWZE6URNpo3Hx3kAbcQnlrWdDTtGdFTl13F4Im7zl3wQOcobUbEwQREagbjpOzcurEjipozJJIzPOPHb1pvZNjMlj4R1PTRjlp2uPtITRoaZcyGGnIGl36O0Y8lxQcfpjaqe98sbWA4Zz2t85vKfW1b0LGCKGRhG0Pad5NxTi1I2wMH7LP2CJunZpXtlwPewvlLWNGyNg3aQUDayq2mgjLzKxz9QBvJPmUbBWxzzl80jWgHAHDzp5BUySTZkTjmA4ksjJ3D6ieW7U/o7Q0SPMmviXA7Lg3SgZZQW6xzRFASWjWGuN51u0JWxq2CnjJHCOkI1QTH25ieWNFIYzJUSPu1C/N6FGMqJJ58yF7wy+7jHHzoGkM/DT587Zg2/D/l5zcPMzSpK27TdI0RwRTBow/ZObcNtxAxS9tythaGNc9z9F/CvxO4O0L2yqMsjMk75HbAZZLubOQJ2ZMIYrmQTF/k/iSmVKyR03CTQzEA/VAa3nxdpXVNE6pmuZeGA4/Wdidl96e5QSxRNEUbGF+t2aCb9l919yBO3KueYBkcEjWDa6MHfxtKVsuqdBHmspZM86XGSnu/Ev9iWsaymRRGWdrXG68BwB9hUVBTfpk/1WtEYOFzQAdrjd7EHMMMpmMk0QOOjhohcNQ0lOLbq5pwGgQsZsNQ3RswanNv1TI2iCFrb9F4A85K6sujbTxcI8fW1bSUDWkrHRRlrW07T3xqQfZmJpSwPEhkc6F39464czUvRwuq5s53EBw5bte5K5S2tmgQQ4km4Ad07qQMrZrJKh4ZnxBgBL+DLncGwXX8YAZxvuAXUjAA0AXAOYAO9AOA/z1kkqz2FkuILMqJpMXuglIJGm9jr5OY3N5Lz3WFbqO58dvSgVWn5B9oR+NL+K9ZgtPyD7Qj8aX8V6CwIQhAJhb3ak/kJfccn6YW92pP5CX3HIMfQhCBGz6J00pb3IeT0J/b9pBjRDDjqw7o7dyTitFsNO+7jOe688mAAC7yds7TUT7wDqHWUDqyqRtJCZZMZHY46z1BRlnUzqycvffmA38h5V5XTvrajMbxQcbtQ2KYtOqZSQiOPjHDeUDbKK07roId2GrlS1n0zaSHPddnkYX6uVN7Bs64GebHXjrOzcm1VM6rmuHFB50Htn0zqmXPdxb8NgG1d29Xl7hTw6NZHtcU6tetFPHwUfHNwN3QuLEoBCwzS6dO86mhAtE1lFBnHjkfV+LiomxaB1TKZZL80G/FJkvrqj7gPmu2blKW5XiCMQxcY4YdKBrlBaJkcIItGg3ah1p/GxlFBeeORzDZvSNg0Ahj4aXFxvIv1nvtyYMDqye835gPPyoFbGojM8zS6NQOoItWrdPIIY9GsjUNqcW1XBjRDFpOAA1lOrKpG0sJlkxcccdZ6kHUz2UUFw45HnA270wyes0yOM8ugYi9IUcD62fOdxAfMbk+yitPMAgh0nDDVy9SBrbVa6plEMXFGBu93rUjWTMooM1vHIxu037AubMpW0cPCP4xF4v1cu9RdDC6qm4R/FGgbBtQLWJQE3zTbz1JvXTuqpsxl+YNO7Yl7br7yIId3WU9pYmUcGc7jEYX7dbig4tWsZSQ5jcHEY3auQI7HmTTqmU1E4+rsOw6Gb3DE/dP3goWxbPktKrGtgdr0Ei68n7o0nzDWFuNnULYY2xs0Aeck4lx5SUDPKkf8AIVP/AOeX3CshqO58dvStfyr7QqfIS+4VkFR3Pjt6UCq0/ITtCPxpfxXrMFp+QnaEfjS/ivQWBCEIBMLe7Un8hL7jk/TC3u1J/IS+45Bj6EIQJ2PZRnncXfs2Ov5CbgTfyBOsorSL3CCHRo/1FJOtXgqdzG8d0jr+XRcE/wAnbNETDPLxj/VyBekhZRU+ceOReTrUVZVI6plMsmDRjuHWuJpH1s9w4gPOdu5SVr1ghjEMek6eU9SBvbdcXuEMWgYbh1p2M2jgzjxyMOTlSdj0TYYzNL7dZ2KNha+tnzjiwHDlPUgWsKgMrzNLgMTjqGm/ekbctB1RIIYuKMBu27yneUVpCNogixOg3az1BLWNQtpojLJxjjig7cWUVPd3ZH9BR9g2cZXmebQMfiGhIU0b62ozjxBov0Xd8U/t60Q0Ngh3D4uKBta9Y6pl4KPig3G7UNif1MraSHNbxrsVzZ9M2lhz3cchMrMpHVc3CO4gOGw3d1uCBzk9Zt5M82GvHUNm9NbSqn1c4jZxRhuCc5RWleRBDu3nWU+oKZtHAXv45F+KDy0KllHBmN4xw3nYmmTtm6aibHXjrOzcE2smkdVzcLJgwaL9Q613lHaoc4QRkNAFxN4FwQI11Q6snzRxAecj4J7alWKeLg2cY4G7oXENTDSw3h7C+7C5zSR7VF2XUwyS8JNNG3HAOeBcNu9BLWHQCNhmm06T8GhQNrVj6ucRsvxON2pt92rTsu1lL5SZRNkujhN40C7XfhzlXbsZ5K8G3h5Re48XeMM7c3EDlvOppQWTI7J5tHABd9cgZ3INIbftxvO036rlYUIQRWVfaFT5CX3CsgqO58dvStfyr7QqfIS+4VkFR3Pjt6UCq0/ITtCPxpfxXrMFp+QnaEfjS/ivQWBCEIBMLe7Un8hL7jk/TC3u1J/IS+45Bj6EIQMrPmp21DnTyXZrsG5j3ahfxWlObet8TXMiEhZtEUmjYAWq55G5Psnpy90ko+1eLmlgGB5WE+1WNuSkGsynfI4dFyDM6G02Qw3RQzl5F37Etu5BfcmFE+ThOElpp3Y6mtw53Ba+zJimHcvO+aX5ko3JylH7lp8a9/vEoMitqepnIDKZ7YxqL42m70tKc09XPFEWR0zWEi7OdUR4DkAWstsKmGing9UzqS7bPiGiKMbmNHwQYXRU0zZOEcKdx1AzaOYJ7aNPV1WF8IbsY2V+jV9UFbc1gGgAbsF0gxmjs6uYzMZmtB0ltLOTzlcU+SVYH54dIXH+yn+fBbShBkNRkbXTftDORupm+zhAU4psh6zNzeEna2664Swsw2fVvWrIQZRF2M5c6/Pkv2mpu92IlO3djN7+O8O8aomf7M0LTEIM3b2Ko9bozvbI7/6BOYexdANJj80TvjIVf0IKVH2NqbWfRihHvMcnEXY/pm63nzQj3YgrahBXDkTS3XZrvTI9rblYY2BoAAAAAAA0ADAALpCAQhCCKyr7QqfIS+4VkFR3Pjt6Vr+VfaFT5CX3CsgqO58dvSgVWn5CdoR+NL+K9ZgtQyE7Qj8aX8V6CfQhCATC3u1J/IS+45P0wt7tSfyEvuOQY+hCEGj9jntM+Wk6VaFV+xz2mfLSdKtCAQhCAQhCAQhCAQhCAQhCAQhCAQhCAQhCAQhCAQhCCKyr7QqfIS+4VkFR3Pjt6Vr2VfaFT5CX3CshqO58dvSgVWoZC9oR+NL+K9ZeFpeQ9SwUMYL2g50uBcAf2r9SCyIXgK9QCYW92pP5CX3HJ+mFvdqT+Ql9xyDH0IQg0fsc9pny0nSrQqn2PZ2toze4D7aTSQNYVjNdH37ee/oQOUJobRj772FeG0mcvN1oHiEy/wCIjUD7Efp33fageoTB1cdgSTq93JzIJRChnV79vsCRfWv749CCfQq0+pd3zudN3yE6SUFqdIBpI5wk31kY0vb6QVTcUk5yC1utSId2Pafgkn25CNZO5pVVJSbnILQ/KKIannzDrTd+VDRojcd5AVac5JOcgsT8qzqjHndf8E3flVLqawc5+KgXOSTnIJmTKic6C0bm9aayZQ1B/enzNYOgKMc5cgIFLWtSZ8EgdK8gscCL8CCMQQoCo7nx29KlrRF0Mh+47oUTUdz47elAqpmw2/YjxpPfcoZT1gN+wHjSfiOQS1LUvZxXuHJfhzaFOf8AEJto9FQTWq1foqCSVJyutF7hO1jiGiJ7bgTcTmuvPw8ytlpVPBxOdrAw3nAKhWi37CXycnulBV0IQgsuSjfsT5R/wU6xqhskW/YHyr/grAxqAY1KtahrUsxqAa1dEoJSbnIBzkm5yHOSbnIBzkk5yHOSbnIBzkk5yHOSTnIBzlw4rxxSbnIBzkk5yHOSTnIBzkm5yHOSTnIPXOSTnIc5cgIABKsahjUs1qAa1NJbFjcRde3EG5puGHJdh5lIMal2NQR7LEi155/vHDoIUjS0zWNDWC4C/WTpN5xOOklLRRE6ATuBKdxUMh0MdzH4oEY2YjerpmKvU1mSZwJbcLxrG3erFegr2UtRe5sY0D6x3nR7L+dQFoRkwSgAkmN9wAvJOadAUjXsdwrs8XEm/k5LuS5cMagoojf4OX1Unyo4F/g5fUyfKtAY1LtaghskYXCn+s1zb5Hm5zS03X6bjip5rUNalmtQDWrolekpJzkA5yTc5BK84Nx0NJ8xQJuck3OTj9DkPcHo6V6LLlOoDeR8EDJzkk5ylRYrzpc0c5+C6FgbZOZvxvQQbnJMlWRuT7NbnHmHwSrbChGkE73H4IKk5ySe5Xdtkwj923z3npS7KKMaI2Dc0dSDPridAJXbaGV2iN5/7D1LRA0DQF6gz5th1B0RHzlo6SlmZL1B0hg3u6r1e0IKVHkdIeNIwbgT1J5FkcO6lPmZd0kq0oQQEeSkQ0uefOB8E6jyegHck73HrUqhAzZZUI0Rt84v6UuynaNDWjc0BKoQeXL1CEAhCEDO0aESN2OGg/A8iiY7Lk732hWJCCFZZT9ZHt6k4bZh1uHMpJCBkyzxtKVFI3l504QgR/RWbOldCBvejmSiEHgaF6hCAQhCAQhCAQhCAQhCAQhCAQhCAQhCAQhCAQhCAQhCAQhCD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0178" name="Picture 2" descr="http://www.postefer.com.br/HOSTING/postefer.com.br/iluminacao/p_ILUMINACAO_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829174"/>
            <a:ext cx="2000250" cy="2028826"/>
          </a:xfrm>
          <a:prstGeom prst="rect">
            <a:avLst/>
          </a:prstGeom>
          <a:noFill/>
        </p:spPr>
      </p:pic>
      <p:sp>
        <p:nvSpPr>
          <p:cNvPr id="50180" name="AutoShape 4" descr="data:image/jpeg;base64,/9j/4AAQSkZJRgABAQAAAQABAAD/2wCEAAkGBxQTEhQUEhQVFRQVFxQVFBUVFBUYFRgUFRcXFxcVFhYYHCggGBwlHBQWIjEhJSkrLi4uGB8zODMtNygtLisBCgoKDg0OFxAQFCwcHBwsLCwsLCwsLCwsLCwsLCwsLCwrLCwsLCwsLCwsLDcsLCwrLCwsLCwsLCwrNywsLDc3K//AABEIAKgBLAMBIgACEQEDEQH/xAAcAAABBAMBAAAAAAAAAAAAAAAGAQQFBwACAwj/xABGEAACAQMCAwUEBgcFBwUBAAABAgMABBESIQUxQQYTIlFhBzJxgRQjQlJykTNigqGxwdEkc7Lh8BU0U2OiwvFDVJKjs0T/xAAYAQEBAQEBAAAAAAAAAAAAAAAAAQMCBP/EAB8RAQEAAgIDAQEBAAAAAAAAAAABAhEhMQMSMkFhE//aAAwDAQACEQMRAD8AEb20xUUYd96J5lyKiZoMZrN2ZwLjep2wudqhlbpUtaRA4qVYM+zD5NWPY+7VbdmiA1WRw87Vr4+nGXZ2BQlxPttbNMtpDcJ3zS9zI2GxH0bDYwWJIQYJAY78iKLSwAydgNyTyAHU15Ua9UX8sj3EkZ76VhMFYsGDEqSAQ3MAc66qR6qhiCqFUYVQAAOgHSulc4HyqnzAP5iulEZUZ2i4qbaAyhQ5BUAE4HiPOpOhPtt47WSTmqsix/HWA7/9o9ATyalAdxFbbiiqstsFnj3ebILMp1EjVgHGok4Ow6VZ3A+EwW0Kx20axx+8Au4JPMkkkk7fuqpuD3yws7sGOoxooUZJZiQB/nVn9kFIgO+3eMQPIHBIHzJPzqSomsUoFLWwqq1xWwWsJpKBc03nvMHQo1OQNI6HOcknoowMn1A5kAjXbvtxHw1Yy0ZlaRiuA6qFwActnfcHbA6cxUh2JvluLYXAcSPKW1tlDghiAg0k6VXovPfJ3JpRM2sGnJJ1M3vN545ADooycD+ZJLjNJWVBlZiszSZoNsVgFJmkJoNsUtaZpAaDY0L8Z7TIRJHA/iUlHcfZI2IU9TnI9MU+7R8XEKhAMvIGxkZUKNiTnnz5VVnDiqCZFAH1jHAGBuSf41zaohtuJIIypQMVHMgHOfj8aluxokMp1xxBVyEdSdfIkgjGACD0PShgxW5Pi1CTQM4LBSuThTituzvEri6maC2zEuo97c4BVVA3SIfakKgD9XmfI5Tt2sDjHG1j8CZaQ5CpGA0rsNikS9T5ufAnU7HDW27OGdUa95A6haoxMCn/AJp53D9SW8OeQ61K8I4FBbajEgDvgSSElpH08tTncgdByHQCpHNbs2nd42rSSutc5FoODVwZKdlK0K11tFBSvg02ncGsnlBGRUZLKRXnal0Yb0qS4fOOVMIxmto42DelFg37NOC1Wbwv3aqjskfFVq2UgVCx5AZPyrXx9OM+0H7R+0TWdsXjQSMGTUp93BJ0hsb4bS23UKR1qpJvaZm5W4ksLRnVWzhSCxcghmYg+JdOx9T51bXbjs1NeWDwxFFneSOXLkhQVI8OQDyXblvj1qoLz2Q8TDL4YZCxIykmwwCfEWAwNsfEirZUFEPt4H27LbzW4/kY6krf242re9a3A/C0TfxYVXM/sp4qP/5Q34Zofz98Uwn9nvE48s1nLgbnGlhj9kmnIt6b2y2LDSUuoy2ASY0OFPMjRId+g8s5peOe0Cwurdre3du88BVDE6jShBODjGwHnVM3vZe/HvWNyPhDIR+5a79muHzR3CmWGWMBW3eN1GfiwqcoO+zt7okcFHfvJVTIyRHiPVqb7o/rVhdkuP20VvEk9zDHKyhtMkqI5BUDVgnJBIO/pVbWfCkkkDFpFJIzoldRtjmAccqi/aDNCkyROdhCgAIzkBnAJONjtXHtzFj0HDxSBvdmib8MiH+BpysgPIg/AivJOqLGA6+hO37zyrhGxU+CQLk76W3PnkjBx8679l1Hr/FayOFBZjgAZJryra8VmRm0TyY6Yncbeg1f51J2vaG7LELdT4IBXM8jAOCCD4m55FPY0NvbdwOeUwXCW8kmlZA+gEiOMaWXXjfPvEnkOXTct9kFpLFYlZrdrfL6lVn1FwUXL4PuA45VVV32tvhHoa4mkV1ZJPEu4Iwee+OY2pLf2g8TjUKtxkYAQNHE2FAwM+HP5mps09H5rK89Wfta4nyJgbbbVDjf10sKdp7Z79PfhtX+Cyr+/XV2ml9VlUjF7dJft2cR26TOu/lupqW4d7a0dtLWhBwNlmJYk/ZVe63Pzps0tjFKEqrm9t1qjFZbS6Q/CP8APDMNqeQe23hp94XCfiiB/wADGmzSxtNLpoIh9rnC2BPfOMdDBLnz5BaYXPtksCQsLMWbIDyRuI1ONshQWYk7YA+Y502aP/aLKEaEkgDDjJ+K1Wi8URHk95nLbIB4sb5ZicBR6sR+dQnaX2gXV5cKZdKxrnu1QaCEP2veY6j8duXxiJeJPbhgnvMc5JDn8eRnLfHljlUsFgw8CluVE0kgQE6THGTkRrnOpjuWyeWBtRh2Ju4+/WKNSmnV4e7dVGBpGG0hTtg7Hqaorh0hbzEpJBBySd+p5n41evs+7Iz2aiaYd5Kwz3ZmYGIHoFIKs59SAOXmaz1bXX4sLFLiuVrcB11LkcwQRggjYgjzrpWrlmKSts0maDm9ciacFa5tHVR5fguehrvImoVGSOAadQz7Vk0PbcdKloYc1BxzeIUR2JyAa5qxKdm0w9WPYDWVX7KYZvVvsL8ve+S0B8ITS2efp5nyqxODRaVHUncnzJ5mtfH04z7SK1tSAVtWjhlNXGt9P2UILer81X5bMfUr611upSo23ZjpUH7x6n0ABJ9BS28QVQo3xzJ5kk5LH1JJPzqK6UN+0P8A3J/xx/4hRJQ57QR/Y2/HH/iqUVvwp8Pv/o1ZXZ/h0MsOZIY3Oph40VjjbbJFVvZSgONiT/r+tWl2VP1H7TfyrPH6SNJuxnD23aytSfPuI8/mBTSb2dcMbnZQ/shl/wAJFE2a4XEpzoQ+I7k/cX7x9fIdT6A1qoIn9lXCnfCWxUKfGwmn542RQXx1BJ6bee2snsc4YeSTJ+Gdv+7NH0EYUBQNh/oknqc75roKCpuLexqxiilm76+IjR5CqvEzEKCxCjuxk7edVPZw2Z9+a5XPUFSPyx/OvWeK8r+0vs79BvpoguInzLB5aHJIUfhbK/IVxk7w1+w7s+BWbjw8SmjHXvLYMB8Ssufnit5+yMJYhOJo/qbWQD5c/wAxRe3sUimjjms7xlSREcCRBJsyg7MpXbfyoMk4Ktncyw98s+jwl0UhQw95RnOSDt8c1zdyba44453TvZ+zaeYjuLuzdjkBWMsbbb7Ax71D2tw9uyuO7Y7jX4jvvgIScjOBvjNE3Cro6gBnPToQc5ByORqP432ZcYaPlnkeeT5E1zPJtpfDoV2sUN9anWqzKeWD40kxuARujZ+R59ar+49n3E1HispgBkkjBA8zsTWnZzs9etOfoutJUIwV1Z1Ag4OOnx2qye1faW4GYZnaa5RUd7WJWRDHpDNIJACr4HQauvkcax5clY8L4M6hmnUIg+8fFt6dPnWsTxBj3aDHizIefI50/AeWPjU32keD6Na5QvcyK807NIyqgLMixJFrwNPU4zkEZyCALuAeWrJULJlV2bU20eD7uAPLJzVcuffamHh0rtqxhjpX+gwMedSM1q0jRyBZCoVI9enCCXSGAZ8Y3zyzn40fdneDwQxxyXSQ4RdatpV5AADpSRQMPI2dSA+DAzmTnQtwODJlTcIdBCZ2HgCg+WrAGW6muaou7N9jojArscyHcyFpAwZTlXXS4C4I22+NE/Au35ic288hkaPOqSVlGQuMlcLncHODn41BcE75oo2VGcFWU6CoIYMRncjbnUvwqO3mkkthoE7JoY6cldceG8WCDjyrL2rrSxOB3AkV5RsJH1BTsygIijUOhIXVjyYVI6qDIYZbBxqbvImJGcafDuQpyT4lG4Od8NnqQXQSBlDKcgjIPpWzl0NJS0oqoSkK1vWtB5PuIayGOnV6ACa4xS1i0ZIpBGKIeD3GwBqCMgNd7O7waVYsfgjgsKsPhp2qqey93l6tThTbVp4+meXaSBpa0pvcHUe7HIjMn4Pu/FsEfAN6V2ja28Z7zoRiP8HVv2iAfgF5b07rUGlzUC0Ne0Fv7J8ZE/n/AEokoT9pD4tkHnKv7lapehXPCX1TbDfO+dsD/Qq3Oyn6DGD7x+fLl/D5VWXCkAYseg5+m9WJ2Ovw9mJCdg8i7A/ZYrhRzJLZ+JO3SuMfo/E7PLpGwyx2VfM/yA5k+VZbQaQcnLE5ZvM/yA5AeVa20Rzrf3j056V+6PXqT1PoBTmtAgWlxSSOFBLEAAZJJAAA5kk8qqztn7XYkVo7D6xzle+I8C9NUYPvnyPL40VapqvvbHwS3urTxyxRXEWXty7qpb70e55MB+YWqch7U3O+biZwdRkjMjkMrZDZBJHXnisvOINcDvGJZjkMcHmOgGdh6etc5XTvDD2vaY4J27uoOHCzBCnLBZdXjSFt+7XyOS3i6AgDlmh+OcL1/KmpgzzOPjufyrdYkQ75PlnlWV5enGa6EXBrgZLY6YzUrJfO2FBx0ztQpbXqj/zS/S9UjBAMH7zdMdMn1rjTXa6vZ5fKYXtNopMOVdAAzBs+PON3XPXpjyqre2PDF4XIYLOZpbrOuR2jUvHHpEikNk6WzuTjPLccqi+HcZnjdFty/fFtEQQgtrbZQuQRnfFJxHss6PcGK5+k3MJZpzET4FKDvGaYnxsWd49I38LE9QN8N65ePzSTLhHWyhw7RSSI3gQGXxM7SqwfLAYXLFVznYOMkmiBuxZt49c4yTF3y6NTKwzoJwd9enLj1HKh/hkxL28Vw4hjQs2XjwATyLjrq0qNXQb896tz2mcVMtp30Kj6PG0aNKNS6Q7hJInQjmvunBONTA4IrtkGzGknDluAAra9DRgbIghEkKoeiFJA2CObMRjLZgbJtMsoH6o/IGpXtXFJayNAzOyOxBwPCPqwUYDoT3jEgk+8uORoet7xTrlyMAAnB2yM5Fc1RlwS6dYUwW0kSEYBKn6xtjgc6KOyPDIVu0k/9YldXjOfEgzqTOPmRQV2Z7ZiO3WIwk6RgSB8aupIGD1zRH7NAZb55oUl0E5mLCPuwQMKNfvE+grLXLpbV3ZrIhRxlT+YPMEHoQQCD0IoX4TdNaTm2mPhbLRtyBH3h5eTAcjvyyxL81GdoeDJdRaWOl1OuKQDxRyDkw8x0KnZgSDzrZwkgKzFQHZ3ijZNvONM0e2MkgjBI0k+8CASp6gHPiV8TxNAhNJSGk1VUeW7psnetUi8qbyS+dPbOWsWjh3Jrpb2pyKfLiu0Boqc7Mw4cVbHCW2FVlwRhqFWVwdthWnjcZpOeUKpPPyA5knYAfEkCktotI33Zjlj68tvQAAD0Fc0XW2r7K5C+rcmb5bgftelOsVo5YDS5rNNLpoFFCHtK/QxD/mE/kp/rRgFoN9pZwkI8y/8F/rXNAZYDOR5gj91EfZztNb2zRWc0ju66mViqhV1ksNZ2ywUgDA5ep2HuEKCcjlvUavY+e+4rL3Z0RoIy8pzhRoXZQPeY77ZHWsudrj/AFdcPGrdxlZ4iOf6Rf610ueJwxwtO8iCJRkvqBX8xz+Arz7227CXljJ9TKksTnw6XWNxno0bNn9oZHw5VAtAyAfSroqvPuY2JyeWSOp/Z+daTa31/KNPaN7QFvFMULMkAO4IwZCDzYjkPJfnzxiuuD8P764EbyBVILFwR7qjO3TNS0mtoDNb20nc5Kmdo2K5HPxcv31E9nwv0gF8aAHznYaipA5ctyK6RYvDp7WxU6NIAXUzbMSMkLqPNiSMACh7iXDkE7vF/u9wqyR4PuSsTlCDvgkH81prN2eldi2qM4Qadvd5BtCbj3c8/jtT+6uVKJbjXLOQdDBQXLBtk8C8xswGCfAK4rqXQMmnIJFaG5OOdW52a9jRnbv7x3hRzq+joF7zfBIZzsgznYDOOoqxuFezfhtuQ0dqhYcmkLSEeo7wkA1PV3/o8vW7a20l0TYnU5IUYBONgTk4wNuZFcrWN5HUDmxAG/U7dac8W4YYbmaI51RSSIfPwsVBPx2/Ors7A+ztYLP6TPGxvJFIiBye4EmFVgvRwDqLHdc423ppLlW3st7ELaOb28Cxu2Vto5WGpFx4pG1YxI4B25gZ8yAH8Q7OpK/FZWZ41LrLGFKlZQz6zIA/iZPDM4zgY04Jq1u1/ZT6RbvA0uLZcyhDkOrruqiXxfVjLHGknkM4oFfsjCL5IRrOu3P0qd27x4wHCKRq8Kgsvc8gMIx2B27Zq74PbxSXUfemZg9wqodCuZEzywxwWyYts4wxHUVefajgKz8JeCEd3IIo4njXSBqh0nQwxzGjYjmMbkEVXfZCBoYpba6jkjLyp9AkmUiNZFuAr4I2DciSD9k0R9rOKvc3VitnIfpaOpureKRdGY2HvtkKw2cDc+BicGoIP2hR67Ph3EJG1d7HHDMiqFC+DO2+cq3eA59OWKrpbfvmJZdiA2rkcE4Bx57Grs7NQg2ckbxxu1pPew+JAUE7SvHGoJHjA73UW6DFEdh2B4fHEqfRY2wAdT6mfOPvk6sDoM7U0Kn7J9k5bwjTlYVB8WBl9GNSRZ2Z8HqcedXf2ajihiWCMABVyhAx3i9ZD+tnZhzB9CK7/QEESxoO7VAO70jGgryK/wCt8kHmajWbBJPgYMC+OUch2Eyg84n5N+/BDGkx0tuxEZKTvKaWtxqByNLLs65zg+h6g8wfLy5V2quUfx3hnfAPGQsybo3LO+dDEdCQDn7JAPTBzgXFu+UhgVlQ6ZEOxBG2cf028sggmQqG41w9g4ubf9Kg8SdJU+7+IDl5jbmFKjabJrWm3Db9J4w6cjzB5q3VTTqg8tTW5rIBipGUbU2jALVi0dANqcWtbJFT20taVT7h84BFWPwW41AKpwT18l6n49B6n0qrJkKnlVidjs6QTzOP8hXfic5jiJQAANgAAB6Ct8VpFyroK0rNmKUClBpRUUgFAftQlH1IHMd4T89GPn/UedHM8p91fePLyA+8fT06/voC9p0WBbqvlKSTzJJTJPqaUBfAWm75AMd1uXPXrgfmRU7xDgFxcPIFvRa27FWOmXDMQiqToj8TcsYYgbbCh1eIGLIHXbl09KnoL0mMbDdRvjfcDflUmPOxnZrsjNE4mhlgvhk6oLhvGQDjUsmTpbG4DLjofMFN1Hw6Zw97w0wvy1T2isuBy1TRa0x8WqIgvG8LDAxjDqNLh84xkdMUW2naaNBGs7YkYcxvnfGogcqtga9pOML9Gjg4e0bS3LfR7fuirJGCD3kxC7BY0DNjzAHWq59pvZiCMQWVhboJVjVp5tlbuxsgdurMyljsTsKsDgfDYb6WW+kjQxt9VaZUAmJCdVxkAEF2zg591V8zQFd2zGSV1mkQs7kYbvBoBxGrd7qJwgUcxRVfiz4ha+IZKxgHUGVsA8uucVbPsh7NpMBxCeEK+o9xsAARlWkAB3OcgHA5Z9aiuCcPu3kUIYZSMkYDRyaBzB8Wkr038x6VZEfH3iAEtq0YUY8LgqB+Nwqf9VRRJimvFOIx28TSzMERBkk/uAHUk7AdTUevaeHTqYSIoGS5iZowPMyxhkA9c0L8LvF4jfGeSZPolu39jg1qGllAwbqRM5wMkID+L43SHfALKe+lW8vY+5hRtVpakDX+rPcnmXxuqclznng0amtC1c2koiK7SXwVQucfbYgZIVdxt1OVJA66COtQPBbF1t764l2km1qoH/pwQIY0iB64IkOepbPWmnEL9pS0yblihhUjZnkbRaKR5ZHfN/doepo1tbYJGsY3CKqb75CjG/5VdBjLaKkfcmPvbbGAuMtGBuBp5uo6EeIevMDN1ZpBMZ4Ild9ATvu7KGNQcr3rMAoKk+9tqHhfGNdHOKzFNCvOylmV4hd226wgwXgBGHcvF3LZGSCCyszHO5x51YdA97Alnxe0k1FYrmGa1CnGlHVlljRTjIBJfAOwyQMDAB0QKDWm17alsMuNaggavdZT70b/AKp8+hwd+RdAUuKCEgcjSUzncR6juQPetpD95dyrfPcZ1S1vMHUFeX7wRzBHQg7YprxG05uASDjvUHMhd1kTG/eLgEY3IGOYXHCCYq2r3iQGbTylj2xOgH2wMBgOe36tQS4pcUkbBgCpyCMgjkQeRFbgUA3xeF7RzdRAtGf95iHl/wAZB5jmR8TtlsztpcLKiyRsGRwGVhyINOaBL3srfQyOOG3a29u5MncvHrCSN74jOPChwDjoSaCo74YFQ6XWG3qWvmyNqHLyJgayaJ2PiAzU/wALuQarcSHNEfBLwjrSwlG86BsUa9mEwBQDb3eRvRt2XudQFXx9pkOY+VdAK5QNtXTNaVw3ArSaXSOWSdlHmf8AXWkkkCjJ5f62Hma0hjOdTe8dsfdX7v8AU/yAoOkEWMknLH3j/IeQHQfzJoG9p9yqvACAx0SEZ1bDK9F36Ud1XHtctixgwxXZ86di267FueNzy86lAPxG6BwoSPxMN9Dhsehz/rFEkpAXAA2AA58htQNeoFYMB7pBySScjfmak4+MTkpldQZBIQpTKpqxlhzGT/A+RqxIJY7jYhQdS4K77Hcf508TghdYo85ur3VrYkEwWiY7918s7Iv4x61y4dbJjvZmk7sANoTOvyCKBuxJIA881Ny3Y4dA88oU3k4CxxFs6EBOiEHmVTUWZurFvMAc45yzcd+t3oQdpuLR8PsmZVGEQRQRDq2nSiDyAxknoAaoO9unvZo4h3iBsBolYa3bVhQuQBnGD1+dS17x155NV27PJnCIOWScBUQct8ctzRz7P+ycqTfTLhBGdOIoiPrFLDBd/unTkAc9zyqTK28NMsJjju3kRdguycNhD4FYSyAGRnbU23JM8hjO4G2c0SXE6orO7BVUFmZjgBQMkk9BXNnwCScAbknYADmSaDvpH+18oqsOHq41yHIN0UOdEfUQhhu32sYHU1ppjs3XhA4rKtw+I7EahGiApJd747yZwAwiyDhM77E0R3XAVYadepcYCTxxzIAPxAOf/nUtHGFAAAAAAAAwABsAB0FLigGhwExkFI8Y/wDbXE0H/wBBPd/m1R/H7144ijS3C6wwZZ4Ecd2B4sPAF55C+9nxijQnAyeQ3J9KELedp5HuGH1alTEjfaAOLdT+Ji0p8gYqoZ8CMsky4EE3cZlcRy6fr5V0gAaSPq0BQb/ZNE7cWZc95a3KgdVVJR+UTs37q14VweJog0saSM5Mmp0BPi5HceEkAE46k08HCgP0ck0fwlLj5JLrUD4AVNhgO1toMCSdYSdgLhXgOfLEoWpe2uUkGY3Rx5oysP3GuDW9xjGuKVfuyRlSfiykj/oqGuuztszapuFxFuskAiLfHV9W/wCQqbU39pdsO4gmceGC6gZ+f6KRu5k36eGU7+lEnDGYqUkOZIzoc/exgrJt95Sp25EkdKCuP9n7JraeNZ7u31RuBHNcXKwlsZVStwSrDUB7p+BrXs/DfSQWlzFxDUbmONXE9vG4RgjMEJj0E4bWuTvuKIsMLWaaHdXFkG6WM/weeA/kVkFKeOXqfpOGyN5mC5gkH/2FCfyooh01FXttoOc6Yy2oMOcMp+3+BskEchk52JwxbtmifprS+i+No8gHxaHUKRe33DW8LXUaEjdJg8RwehWVRQP7afuy2oaVz9avSNm5SL/ym336HP62JfFC8PFrdiqw3MEnMQsJkYEYybeXBJ0kDwn08x4pTh14Bhd9BJWMnmrDnC/qPsnqPPAJCVrU1oXrXVRHme33pbu3BFNY/Ccinqy6hWUdhe5i0mu/DZyGFSd3bg01htxkYFUEtvcbCjjsZLnFA9pb7CjbsgmMUw7XLpZtrjTXVjjc8qb2nKl1az+oOX6xHX8I/f8ADnqzbRjUQx5D3Qf8R9fLyFOCa566QtTQ3JoA9p+7Qj9V/wCK0d0A+0v34fwv/EVKK248MLkczmhiz4vPC5GnIcKoD5wUyxTSzZ0rnURjHWjO6tdZI5gDHrUJ2gtosWyxyvJOsbLKp0aIRrJSNSFBzuxIJOMjzxXMutmM3wL7btJLCyOyJrRBkYOgeAHJ88MxGcjOnI6Uyt+GX/FJDLEG0t71zKdCEeSHG4HQIMUWdhexGqJZr8a9Wlo7d12UAbGUH3m66TsOu9WQuwAGABsAOQHkBSS3trc5j8hHsT7PYLEiV27+5/4jDwp5iNd9Px50Z6BWgNB91ctxRnhgleKyifRPMmVed1J1QwvkaUGAGfrnA6mupNM929t+IB+I3HcoR/s+E/2lv/czIf8Ad1PWNSPGeRPh88FsaKoCqAqgYAAAAA5AAchXKztkiRY41CIgCoqjAVRyAFd6ITNJmttNcbmRY0Z3OFUFifQfzoIftLeDAgGcuC0gHvd0DgqPVjhR8cda4G2zphOM5Ak08u9lUlwPIJACo9HXyrjw3xSy3Eo/R+Jhz8YHgiHqu2fM92RUxw2E6yW5oCpx1lkxJKR5gfVqPLBFWiUUVvmuJNZU0O+qkL1yzWZoroHqvuyfA4mt7u3ESLNbXVzHHIBpcAv38BMi4bGJF68qPcmhbhimLi13H0uYILkeWuMtBJj5CKglbO11Ro8M9xGGAOlnEmPNW75WOQcgjPSupW6XlJDIPJ42Rvm6sR/01lkNEssfQnvk+Dk94B8HBY/3gp/igjzfTr79sW/uZkb/APTRWkvF4ztLHKv47eRl+bqrIPzqTrMUQNPwvhd1kd1ZSnkcLCXH5eIGoV+wVqjBUidCMkdzLLH3yDByArYEyYB8jz2z4Tq4so5BiSNHHk6qw/IimMvZq3IwqGLG6mF3j0t0YBCBkZ8qoHbHs82Qsd/eDVkxM0pdXUdNLDZ15EemfMB9/sDiA93iRx+taxE/nTbiEJtxiS6kjywLA92+tjgLPBqUtqBHiTOdyd9tTC29oS+ISXUMbKzLiW0l1EDk3hmxggj99FUr3m1LDMRWsEe9PBBmsHZtNKcU3gu8GpJremEtr4uVUEVjPsKNuyc2arzh6kbUddkV3wNvXy/zq49mXSy7d9YwPdHvHz/VH8/y+D0NTThyYUAchTorWzIuql1VrorYR0VhNAPtKkCvEf1HwPmKPtFV77T4R3kJ66HA/wDkM/wrnLpAlwiUF9+ef8qIOx/Yv+2zXcqDutQMCn7T6VzJjooOQM9fhkwPBIxnl1P/AJq4OAp/Z4vw/wAzWeH0sOAa2DVuYqErmc8RMlvBqW1B0z3SnAkxjVDbkc/Jn5AZAyeW2002n4jLfSmG2JS0XUtxdDIZ2BIMNsf3NIM43AOaJbO1SKNY4lVI0AVFUYAA6ClsrBIo1jjUIiAKqrsAo5AV20UUma2DVrppCKI7B6G+1HED7qDV3ZQhekl1IcW8PwBPeN5AIeWalr657tC2NTbKi/edjhV9Mk8+gyelRVnbDvNbsCltrJfo1y4+tl3+6p0jfbUw6CiusUAgjjizr7pe+mPWSUk6B8WkyR5d2BUvZQ6ECndtyx83Y5Y/Mk1GQIWZQw8TH6RKPLGFhjPwwPnEfOpYNU0NzWuKTNZQbUoFYq1vpqBAKFO1TdzfcNuOjSS2jn9WdNSZ/biX86LKFvaZbseHTSJ79uY7pPjbush/6Q1BM8U8Bjm6Rtpf+6kwrfINoY+iGn+K5w6Zog2AySoDg7go65wfiDTfhpKN3EhJZRmNjzkiG2T5uuQG+R+1gNqeYrcJXTTSgUGgSlxjnWF6rz2rdqmt+5twjBJ865fs6Rt3Y9eRPp8agje2vFI7iUSDdIQ6xHJwdWNcmOX2QAeeM+dVtecbtpm1SmTKgRjSowVTYEb9ad3Vw8r93HvGP0jHkQOaL/X5VLQ9nrcgakVjtk4J6cqbKgDagNTqOGuDzjNObeasnZWgpq8G9SGvNc9G9FM8YNGHYuXxUKXQxUx2LnxIQauPaZdLm4efDT0Co/hXuipICtqzZilU0orM1Ap3qufamcSQn9Rv8QqxtVVz7VTmSEfqN/iqUCvA+e/XOPyq4ezg/s0XwP8AiNVFwQUdxQTXSxW66o7VN7p8YM+fEtvGfu4OXYfhHXHGPaR2vZ/9pZhtZGW1V9NzcJlTJp2NvA3r9pxsBsNycFFtbJGioihUQBVVRgBQMAAfCktrdI0VI1VEUBVVVCqqjkABsBW5NaKUgeVYVFa5pC1ApUVqRSU2vJGwFX33OlT5D7T/ACH78DrVEZxS68QZcF9RhtVPJp3BDyEdQihvksnmKdC0VRFbrkqPHITzKqcksfN3IJ8wHqO4EonmkuOUFuGt7bPI6T9fNnrllCA+SE/ap80bMudw1yQo81hAJ+Xg1H0Z6B5w4Bg0n/EOR/djZPzHi/bNO9IpFiI2A26f0rYRmoMVBXYKK1WLzrfSKKQis7utwKw1BpgVyurZZEeNt1dWRh5qwII/I13zWpagGPZpMxsIo3OXtjJav+K2dov4Kp+dTvEbYSKMHS6nVG43KuNs46jBII6gkUPdnR3N/wARg+zI0N5GPSZe7kx+3CT+1RRQNbDiBfKONMqY1p/B1P2kO+D8jggineCaaX9qrgMWKMmSkowGXPPnsVPVTsfkMD3EO2giXSdDSZKhk1FW8mVPezz8O+MczVBNeXCRIXkYKo5k/wAvOq27a8Vj4lGkFujy+ISIU94kBlB/UXxcyR61L8P4bNf4lmlCxHloZWkI8sjKx/vPoKfcAsrWw1xQSM2WZjGv1sgZ2LbiNdWANgW/OiaDHZP2aSIM3suRkkRRnfT0VpBgAeij50V8PnS1MsCRkokmUEYzpDokhVvXU7EfqlafSPPLso+joftNpeY/hUZRPiS34ajbvgMmR3FwYkxuNLMzMSSXdy+WY55nypIqgxzpzC9ZWVlHR5E9O1WsrKlWON1DkU+7JWzCXJ5VlZVx7KuThC+EVKVlZWtZtsUoFZWUG+mqz9qyfXQHJ3jYfk3+dZWVKUP8FTfYZz/L/wA1bPZ4j6PH8D/iNLWVxj9ESOaUGlrK0qlrMCsrKgw4G+1B/H+Iu0arCcXF6e4tj1jt+clwfLw5f4mMVlZQTUVnHHHDaRDEaIuoeUSbBT6uRj1AenNu4eV36J9Uvx2MhHzCr8YzWVlA8MtYJKysq6C6xWd5WVlQYXrUtS1lVChKzRWVlRQ9xZBHxCzl6SrPat6kr38efh3MgH4668b7TwW6nLBmHrsPif6VlZVgHI473iBzvBB0d1IJHnHFzP4m+WaJ+C9noLbdBqkIw0rnVIfTP2R6LgVlZUDm64TbyHVJBC7feeJGP5sKcRxqgCooVRyCgAD4AUlZVRq7VxLVlZVH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0182" name="AutoShape 6" descr="data:image/jpeg;base64,/9j/4AAQSkZJRgABAQAAAQABAAD/2wCEAAkGBxQTEhQUEhQVFRQVFxQVFBUVFBUYFRgUFRcXFxcVFhYYHCggGBwlHBQWIjEhJSkrLi4uGB8zODMtNygtLisBCgoKDg0OFxAQFCwcHBwsLCwsLCwsLCwsLCwsLCwsLCwrLCwsLCwsLCwsLDcsLCwrLCwsLCwsLCwrNywsLDc3K//AABEIAKgBLAMBIgACEQEDEQH/xAAcAAABBAMBAAAAAAAAAAAAAAAGAQQFBwACAwj/xABGEAACAQMCAwUEBgcFBwUBAAABAgMABBESIQUxQQYTIlFhBzJxgRQjQlJykTNigqGxwdEkc7Lh8BU0U2OiwvFDVJKjs0T/xAAYAQEBAQEBAAAAAAAAAAAAAAAAAQMCBP/EAB8RAQEAAgIDAQEBAAAAAAAAAAABAhEhMQMSMkFhE//aAAwDAQACEQMRAD8AEb20xUUYd96J5lyKiZoMZrN2ZwLjep2wudqhlbpUtaRA4qVYM+zD5NWPY+7VbdmiA1WRw87Vr4+nGXZ2BQlxPttbNMtpDcJ3zS9zI2GxH0bDYwWJIQYJAY78iKLSwAydgNyTyAHU15Ua9UX8sj3EkZ76VhMFYsGDEqSAQ3MAc66qR6qhiCqFUYVQAAOgHSulc4HyqnzAP5iulEZUZ2i4qbaAyhQ5BUAE4HiPOpOhPtt47WSTmqsix/HWA7/9o9ATyalAdxFbbiiqstsFnj3ebILMp1EjVgHGok4Ow6VZ3A+EwW0Kx20axx+8Au4JPMkkkk7fuqpuD3yws7sGOoxooUZJZiQB/nVn9kFIgO+3eMQPIHBIHzJPzqSomsUoFLWwqq1xWwWsJpKBc03nvMHQo1OQNI6HOcknoowMn1A5kAjXbvtxHw1Yy0ZlaRiuA6qFwActnfcHbA6cxUh2JvluLYXAcSPKW1tlDghiAg0k6VXovPfJ3JpRM2sGnJJ1M3vN545ADooycD+ZJLjNJWVBlZiszSZoNsVgFJmkJoNsUtaZpAaDY0L8Z7TIRJHA/iUlHcfZI2IU9TnI9MU+7R8XEKhAMvIGxkZUKNiTnnz5VVnDiqCZFAH1jHAGBuSf41zaohtuJIIypQMVHMgHOfj8aluxokMp1xxBVyEdSdfIkgjGACD0PShgxW5Pi1CTQM4LBSuThTituzvEri6maC2zEuo97c4BVVA3SIfakKgD9XmfI5Tt2sDjHG1j8CZaQ5CpGA0rsNikS9T5ufAnU7HDW27OGdUa95A6haoxMCn/AJp53D9SW8OeQ61K8I4FBbajEgDvgSSElpH08tTncgdByHQCpHNbs2nd42rSSutc5FoODVwZKdlK0K11tFBSvg02ncGsnlBGRUZLKRXnal0Yb0qS4fOOVMIxmto42DelFg37NOC1Wbwv3aqjskfFVq2UgVCx5AZPyrXx9OM+0H7R+0TWdsXjQSMGTUp93BJ0hsb4bS23UKR1qpJvaZm5W4ksLRnVWzhSCxcghmYg+JdOx9T51bXbjs1NeWDwxFFneSOXLkhQVI8OQDyXblvj1qoLz2Q8TDL4YZCxIykmwwCfEWAwNsfEirZUFEPt4H27LbzW4/kY6krf242re9a3A/C0TfxYVXM/sp4qP/5Q34Zofz98Uwn9nvE48s1nLgbnGlhj9kmnIt6b2y2LDSUuoy2ASY0OFPMjRId+g8s5peOe0Cwurdre3du88BVDE6jShBODjGwHnVM3vZe/HvWNyPhDIR+5a79muHzR3CmWGWMBW3eN1GfiwqcoO+zt7okcFHfvJVTIyRHiPVqb7o/rVhdkuP20VvEk9zDHKyhtMkqI5BUDVgnJBIO/pVbWfCkkkDFpFJIzoldRtjmAccqi/aDNCkyROdhCgAIzkBnAJONjtXHtzFj0HDxSBvdmib8MiH+BpysgPIg/AivJOqLGA6+hO37zyrhGxU+CQLk76W3PnkjBx8679l1Hr/FayOFBZjgAZJryra8VmRm0TyY6Yncbeg1f51J2vaG7LELdT4IBXM8jAOCCD4m55FPY0NvbdwOeUwXCW8kmlZA+gEiOMaWXXjfPvEnkOXTct9kFpLFYlZrdrfL6lVn1FwUXL4PuA45VVV32tvhHoa4mkV1ZJPEu4Iwee+OY2pLf2g8TjUKtxkYAQNHE2FAwM+HP5mps09H5rK89Wfta4nyJgbbbVDjf10sKdp7Z79PfhtX+Cyr+/XV2ml9VlUjF7dJft2cR26TOu/lupqW4d7a0dtLWhBwNlmJYk/ZVe63Pzps0tjFKEqrm9t1qjFZbS6Q/CP8APDMNqeQe23hp94XCfiiB/wADGmzSxtNLpoIh9rnC2BPfOMdDBLnz5BaYXPtksCQsLMWbIDyRuI1ONshQWYk7YA+Y502aP/aLKEaEkgDDjJ+K1Wi8URHk95nLbIB4sb5ZicBR6sR+dQnaX2gXV5cKZdKxrnu1QaCEP2veY6j8duXxiJeJPbhgnvMc5JDn8eRnLfHljlUsFgw8CluVE0kgQE6THGTkRrnOpjuWyeWBtRh2Ju4+/WKNSmnV4e7dVGBpGG0hTtg7Hqaorh0hbzEpJBBySd+p5n41evs+7Iz2aiaYd5Kwz3ZmYGIHoFIKs59SAOXmaz1bXX4sLFLiuVrcB11LkcwQRggjYgjzrpWrlmKSts0maDm9ciacFa5tHVR5fguehrvImoVGSOAadQz7Vk0PbcdKloYc1BxzeIUR2JyAa5qxKdm0w9WPYDWVX7KYZvVvsL8ve+S0B8ITS2efp5nyqxODRaVHUncnzJ5mtfH04z7SK1tSAVtWjhlNXGt9P2UILer81X5bMfUr611upSo23ZjpUH7x6n0ABJ9BS28QVQo3xzJ5kk5LH1JJPzqK6UN+0P8A3J/xx/4hRJQ57QR/Y2/HH/iqUVvwp8Pv/o1ZXZ/h0MsOZIY3Oph40VjjbbJFVvZSgONiT/r+tWl2VP1H7TfyrPH6SNJuxnD23aytSfPuI8/mBTSb2dcMbnZQ/shl/wAJFE2a4XEpzoQ+I7k/cX7x9fIdT6A1qoIn9lXCnfCWxUKfGwmn542RQXx1BJ6bee2snsc4YeSTJ+Gdv+7NH0EYUBQNh/oknqc75roKCpuLexqxiilm76+IjR5CqvEzEKCxCjuxk7edVPZw2Z9+a5XPUFSPyx/OvWeK8r+0vs79BvpoguInzLB5aHJIUfhbK/IVxk7w1+w7s+BWbjw8SmjHXvLYMB8Ssufnit5+yMJYhOJo/qbWQD5c/wAxRe3sUimjjms7xlSREcCRBJsyg7MpXbfyoMk4Ktncyw98s+jwl0UhQw95RnOSDt8c1zdyba44453TvZ+zaeYjuLuzdjkBWMsbbb7Ax71D2tw9uyuO7Y7jX4jvvgIScjOBvjNE3Cro6gBnPToQc5ByORqP432ZcYaPlnkeeT5E1zPJtpfDoV2sUN9anWqzKeWD40kxuARujZ+R59ar+49n3E1HispgBkkjBA8zsTWnZzs9etOfoutJUIwV1Z1Ag4OOnx2qye1faW4GYZnaa5RUd7WJWRDHpDNIJACr4HQauvkcax5clY8L4M6hmnUIg+8fFt6dPnWsTxBj3aDHizIefI50/AeWPjU32keD6Na5QvcyK807NIyqgLMixJFrwNPU4zkEZyCALuAeWrJULJlV2bU20eD7uAPLJzVcuffamHh0rtqxhjpX+gwMedSM1q0jRyBZCoVI9enCCXSGAZ8Y3zyzn40fdneDwQxxyXSQ4RdatpV5AADpSRQMPI2dSA+DAzmTnQtwODJlTcIdBCZ2HgCg+WrAGW6muaou7N9jojArscyHcyFpAwZTlXXS4C4I22+NE/Au35ic288hkaPOqSVlGQuMlcLncHODn41BcE75oo2VGcFWU6CoIYMRncjbnUvwqO3mkkthoE7JoY6cldceG8WCDjyrL2rrSxOB3AkV5RsJH1BTsygIijUOhIXVjyYVI6qDIYZbBxqbvImJGcafDuQpyT4lG4Od8NnqQXQSBlDKcgjIPpWzl0NJS0oqoSkK1vWtB5PuIayGOnV6ACa4xS1i0ZIpBGKIeD3GwBqCMgNd7O7waVYsfgjgsKsPhp2qqey93l6tThTbVp4+meXaSBpa0pvcHUe7HIjMn4Pu/FsEfAN6V2ja28Z7zoRiP8HVv2iAfgF5b07rUGlzUC0Ne0Fv7J8ZE/n/AEokoT9pD4tkHnKv7lapehXPCX1TbDfO+dsD/Qq3Oyn6DGD7x+fLl/D5VWXCkAYseg5+m9WJ2Ovw9mJCdg8i7A/ZYrhRzJLZ+JO3SuMfo/E7PLpGwyx2VfM/yA5k+VZbQaQcnLE5ZvM/yA5AeVa20Rzrf3j056V+6PXqT1PoBTmtAgWlxSSOFBLEAAZJJAAA5kk8qqztn7XYkVo7D6xzle+I8C9NUYPvnyPL40VapqvvbHwS3urTxyxRXEWXty7qpb70e55MB+YWqch7U3O+biZwdRkjMjkMrZDZBJHXnisvOINcDvGJZjkMcHmOgGdh6etc5XTvDD2vaY4J27uoOHCzBCnLBZdXjSFt+7XyOS3i6AgDlmh+OcL1/KmpgzzOPjufyrdYkQ75PlnlWV5enGa6EXBrgZLY6YzUrJfO2FBx0ztQpbXqj/zS/S9UjBAMH7zdMdMn1rjTXa6vZ5fKYXtNopMOVdAAzBs+PON3XPXpjyqre2PDF4XIYLOZpbrOuR2jUvHHpEikNk6WzuTjPLccqi+HcZnjdFty/fFtEQQgtrbZQuQRnfFJxHss6PcGK5+k3MJZpzET4FKDvGaYnxsWd49I38LE9QN8N65ePzSTLhHWyhw7RSSI3gQGXxM7SqwfLAYXLFVznYOMkmiBuxZt49c4yTF3y6NTKwzoJwd9enLj1HKh/hkxL28Vw4hjQs2XjwATyLjrq0qNXQb896tz2mcVMtp30Kj6PG0aNKNS6Q7hJInQjmvunBONTA4IrtkGzGknDluAAra9DRgbIghEkKoeiFJA2CObMRjLZgbJtMsoH6o/IGpXtXFJayNAzOyOxBwPCPqwUYDoT3jEgk+8uORoet7xTrlyMAAnB2yM5Fc1RlwS6dYUwW0kSEYBKn6xtjgc6KOyPDIVu0k/9YldXjOfEgzqTOPmRQV2Z7ZiO3WIwk6RgSB8aupIGD1zRH7NAZb55oUl0E5mLCPuwQMKNfvE+grLXLpbV3ZrIhRxlT+YPMEHoQQCD0IoX4TdNaTm2mPhbLRtyBH3h5eTAcjvyyxL81GdoeDJdRaWOl1OuKQDxRyDkw8x0KnZgSDzrZwkgKzFQHZ3ijZNvONM0e2MkgjBI0k+8CASp6gHPiV8TxNAhNJSGk1VUeW7psnetUi8qbyS+dPbOWsWjh3Jrpb2pyKfLiu0Boqc7Mw4cVbHCW2FVlwRhqFWVwdthWnjcZpOeUKpPPyA5knYAfEkCktotI33Zjlj68tvQAAD0Fc0XW2r7K5C+rcmb5bgftelOsVo5YDS5rNNLpoFFCHtK/QxD/mE/kp/rRgFoN9pZwkI8y/8F/rXNAZYDOR5gj91EfZztNb2zRWc0ju66mViqhV1ksNZ2ywUgDA5ep2HuEKCcjlvUavY+e+4rL3Z0RoIy8pzhRoXZQPeY77ZHWsudrj/AFdcPGrdxlZ4iOf6Rf610ueJwxwtO8iCJRkvqBX8xz+Arz7227CXljJ9TKksTnw6XWNxno0bNn9oZHw5VAtAyAfSroqvPuY2JyeWSOp/Z+daTa31/KNPaN7QFvFMULMkAO4IwZCDzYjkPJfnzxiuuD8P764EbyBVILFwR7qjO3TNS0mtoDNb20nc5Kmdo2K5HPxcv31E9nwv0gF8aAHznYaipA5ctyK6RYvDp7WxU6NIAXUzbMSMkLqPNiSMACh7iXDkE7vF/u9wqyR4PuSsTlCDvgkH81prN2eldi2qM4Qadvd5BtCbj3c8/jtT+6uVKJbjXLOQdDBQXLBtk8C8xswGCfAK4rqXQMmnIJFaG5OOdW52a9jRnbv7x3hRzq+joF7zfBIZzsgznYDOOoqxuFezfhtuQ0dqhYcmkLSEeo7wkA1PV3/o8vW7a20l0TYnU5IUYBONgTk4wNuZFcrWN5HUDmxAG/U7dac8W4YYbmaI51RSSIfPwsVBPx2/Ors7A+ztYLP6TPGxvJFIiBye4EmFVgvRwDqLHdc423ppLlW3st7ELaOb28Cxu2Vto5WGpFx4pG1YxI4B25gZ8yAH8Q7OpK/FZWZ41LrLGFKlZQz6zIA/iZPDM4zgY04Jq1u1/ZT6RbvA0uLZcyhDkOrruqiXxfVjLHGknkM4oFfsjCL5IRrOu3P0qd27x4wHCKRq8Kgsvc8gMIx2B27Zq74PbxSXUfemZg9wqodCuZEzywxwWyYts4wxHUVefajgKz8JeCEd3IIo4njXSBqh0nQwxzGjYjmMbkEVXfZCBoYpba6jkjLyp9AkmUiNZFuAr4I2DciSD9k0R9rOKvc3VitnIfpaOpureKRdGY2HvtkKw2cDc+BicGoIP2hR67Ph3EJG1d7HHDMiqFC+DO2+cq3eA59OWKrpbfvmJZdiA2rkcE4Bx57Grs7NQg2ckbxxu1pPew+JAUE7SvHGoJHjA73UW6DFEdh2B4fHEqfRY2wAdT6mfOPvk6sDoM7U0Kn7J9k5bwjTlYVB8WBl9GNSRZ2Z8HqcedXf2ajihiWCMABVyhAx3i9ZD+tnZhzB9CK7/QEESxoO7VAO70jGgryK/wCt8kHmajWbBJPgYMC+OUch2Eyg84n5N+/BDGkx0tuxEZKTvKaWtxqByNLLs65zg+h6g8wfLy5V2quUfx3hnfAPGQsybo3LO+dDEdCQDn7JAPTBzgXFu+UhgVlQ6ZEOxBG2cf028sggmQqG41w9g4ubf9Kg8SdJU+7+IDl5jbmFKjabJrWm3Db9J4w6cjzB5q3VTTqg8tTW5rIBipGUbU2jALVi0dANqcWtbJFT20taVT7h84BFWPwW41AKpwT18l6n49B6n0qrJkKnlVidjs6QTzOP8hXfic5jiJQAANgAAB6Ct8VpFyroK0rNmKUClBpRUUgFAftQlH1IHMd4T89GPn/UedHM8p91fePLyA+8fT06/voC9p0WBbqvlKSTzJJTJPqaUBfAWm75AMd1uXPXrgfmRU7xDgFxcPIFvRa27FWOmXDMQiqToj8TcsYYgbbCh1eIGLIHXbl09KnoL0mMbDdRvjfcDflUmPOxnZrsjNE4mhlgvhk6oLhvGQDjUsmTpbG4DLjofMFN1Hw6Zw97w0wvy1T2isuBy1TRa0x8WqIgvG8LDAxjDqNLh84xkdMUW2naaNBGs7YkYcxvnfGogcqtga9pOML9Gjg4e0bS3LfR7fuirJGCD3kxC7BY0DNjzAHWq59pvZiCMQWVhboJVjVp5tlbuxsgdurMyljsTsKsDgfDYb6WW+kjQxt9VaZUAmJCdVxkAEF2zg591V8zQFd2zGSV1mkQs7kYbvBoBxGrd7qJwgUcxRVfiz4ha+IZKxgHUGVsA8uucVbPsh7NpMBxCeEK+o9xsAARlWkAB3OcgHA5Z9aiuCcPu3kUIYZSMkYDRyaBzB8Wkr038x6VZEfH3iAEtq0YUY8LgqB+Nwqf9VRRJimvFOIx28TSzMERBkk/uAHUk7AdTUevaeHTqYSIoGS5iZowPMyxhkA9c0L8LvF4jfGeSZPolu39jg1qGllAwbqRM5wMkID+L43SHfALKe+lW8vY+5hRtVpakDX+rPcnmXxuqclznng0amtC1c2koiK7SXwVQucfbYgZIVdxt1OVJA66COtQPBbF1t764l2km1qoH/pwQIY0iB64IkOepbPWmnEL9pS0yblihhUjZnkbRaKR5ZHfN/doepo1tbYJGsY3CKqb75CjG/5VdBjLaKkfcmPvbbGAuMtGBuBp5uo6EeIevMDN1ZpBMZ4Ild9ATvu7KGNQcr3rMAoKk+9tqHhfGNdHOKzFNCvOylmV4hd226wgwXgBGHcvF3LZGSCCyszHO5x51YdA97Alnxe0k1FYrmGa1CnGlHVlljRTjIBJfAOwyQMDAB0QKDWm17alsMuNaggavdZT70b/AKp8+hwd+RdAUuKCEgcjSUzncR6juQPetpD95dyrfPcZ1S1vMHUFeX7wRzBHQg7YprxG05uASDjvUHMhd1kTG/eLgEY3IGOYXHCCYq2r3iQGbTylj2xOgH2wMBgOe36tQS4pcUkbBgCpyCMgjkQeRFbgUA3xeF7RzdRAtGf95iHl/wAZB5jmR8TtlsztpcLKiyRsGRwGVhyINOaBL3srfQyOOG3a29u5MncvHrCSN74jOPChwDjoSaCo74YFQ6XWG3qWvmyNqHLyJgayaJ2PiAzU/wALuQarcSHNEfBLwjrSwlG86BsUa9mEwBQDb3eRvRt2XudQFXx9pkOY+VdAK5QNtXTNaVw3ArSaXSOWSdlHmf8AXWkkkCjJ5f62Hma0hjOdTe8dsfdX7v8AU/yAoOkEWMknLH3j/IeQHQfzJoG9p9yqvACAx0SEZ1bDK9F36Ud1XHtctixgwxXZ86di267FueNzy86lAPxG6BwoSPxMN9Dhsehz/rFEkpAXAA2AA58htQNeoFYMB7pBySScjfmak4+MTkpldQZBIQpTKpqxlhzGT/A+RqxIJY7jYhQdS4K77Hcf508TghdYo85ur3VrYkEwWiY7918s7Iv4x61y4dbJjvZmk7sANoTOvyCKBuxJIA881Ny3Y4dA88oU3k4CxxFs6EBOiEHmVTUWZurFvMAc45yzcd+t3oQdpuLR8PsmZVGEQRQRDq2nSiDyAxknoAaoO9unvZo4h3iBsBolYa3bVhQuQBnGD1+dS17x155NV27PJnCIOWScBUQct8ctzRz7P+ycqTfTLhBGdOIoiPrFLDBd/unTkAc9zyqTK28NMsJjju3kRdguycNhD4FYSyAGRnbU23JM8hjO4G2c0SXE6orO7BVUFmZjgBQMkk9BXNnwCScAbknYADmSaDvpH+18oqsOHq41yHIN0UOdEfUQhhu32sYHU1ppjs3XhA4rKtw+I7EahGiApJd747yZwAwiyDhM77E0R3XAVYadepcYCTxxzIAPxAOf/nUtHGFAAAAAAAAwABsAB0FLigGhwExkFI8Y/wDbXE0H/wBBPd/m1R/H7144ijS3C6wwZZ4Ecd2B4sPAF55C+9nxijQnAyeQ3J9KELedp5HuGH1alTEjfaAOLdT+Ji0p8gYqoZ8CMsky4EE3cZlcRy6fr5V0gAaSPq0BQb/ZNE7cWZc95a3KgdVVJR+UTs37q14VweJog0saSM5Mmp0BPi5HceEkAE46k08HCgP0ck0fwlLj5JLrUD4AVNhgO1toMCSdYSdgLhXgOfLEoWpe2uUkGY3Rx5oysP3GuDW9xjGuKVfuyRlSfiykj/oqGuuztszapuFxFuskAiLfHV9W/wCQqbU39pdsO4gmceGC6gZ+f6KRu5k36eGU7+lEnDGYqUkOZIzoc/exgrJt95Sp25EkdKCuP9n7JraeNZ7u31RuBHNcXKwlsZVStwSrDUB7p+BrXs/DfSQWlzFxDUbmONXE9vG4RgjMEJj0E4bWuTvuKIsMLWaaHdXFkG6WM/weeA/kVkFKeOXqfpOGyN5mC5gkH/2FCfyooh01FXttoOc6Yy2oMOcMp+3+BskEchk52JwxbtmifprS+i+No8gHxaHUKRe33DW8LXUaEjdJg8RwehWVRQP7afuy2oaVz9avSNm5SL/ym336HP62JfFC8PFrdiqw3MEnMQsJkYEYybeXBJ0kDwn08x4pTh14Bhd9BJWMnmrDnC/qPsnqPPAJCVrU1oXrXVRHme33pbu3BFNY/Ccinqy6hWUdhe5i0mu/DZyGFSd3bg01htxkYFUEtvcbCjjsZLnFA9pb7CjbsgmMUw7XLpZtrjTXVjjc8qb2nKl1az+oOX6xHX8I/f8ADnqzbRjUQx5D3Qf8R9fLyFOCa566QtTQ3JoA9p+7Qj9V/wCK0d0A+0v34fwv/EVKK248MLkczmhiz4vPC5GnIcKoD5wUyxTSzZ0rnURjHWjO6tdZI5gDHrUJ2gtosWyxyvJOsbLKp0aIRrJSNSFBzuxIJOMjzxXMutmM3wL7btJLCyOyJrRBkYOgeAHJ88MxGcjOnI6Uyt+GX/FJDLEG0t71zKdCEeSHG4HQIMUWdhexGqJZr8a9Wlo7d12UAbGUH3m66TsOu9WQuwAGABsAOQHkBSS3trc5j8hHsT7PYLEiV27+5/4jDwp5iNd9Px50Z6BWgNB91ctxRnhgleKyifRPMmVed1J1QwvkaUGAGfrnA6mupNM929t+IB+I3HcoR/s+E/2lv/czIf8Ad1PWNSPGeRPh88FsaKoCqAqgYAAAAA5AAchXKztkiRY41CIgCoqjAVRyAFd6ITNJmttNcbmRY0Z3OFUFifQfzoIftLeDAgGcuC0gHvd0DgqPVjhR8cda4G2zphOM5Ak08u9lUlwPIJACo9HXyrjw3xSy3Eo/R+Jhz8YHgiHqu2fM92RUxw2E6yW5oCpx1lkxJKR5gfVqPLBFWiUUVvmuJNZU0O+qkL1yzWZoroHqvuyfA4mt7u3ESLNbXVzHHIBpcAv38BMi4bGJF68qPcmhbhimLi13H0uYILkeWuMtBJj5CKglbO11Ro8M9xGGAOlnEmPNW75WOQcgjPSupW6XlJDIPJ42Rvm6sR/01lkNEssfQnvk+Dk94B8HBY/3gp/igjzfTr79sW/uZkb/APTRWkvF4ztLHKv47eRl+bqrIPzqTrMUQNPwvhd1kd1ZSnkcLCXH5eIGoV+wVqjBUidCMkdzLLH3yDByArYEyYB8jz2z4Tq4so5BiSNHHk6qw/IimMvZq3IwqGLG6mF3j0t0YBCBkZ8qoHbHs82Qsd/eDVkxM0pdXUdNLDZ15EemfMB9/sDiA93iRx+taxE/nTbiEJtxiS6kjywLA92+tjgLPBqUtqBHiTOdyd9tTC29oS+ISXUMbKzLiW0l1EDk3hmxggj99FUr3m1LDMRWsEe9PBBmsHZtNKcU3gu8GpJremEtr4uVUEVjPsKNuyc2arzh6kbUddkV3wNvXy/zq49mXSy7d9YwPdHvHz/VH8/y+D0NTThyYUAchTorWzIuql1VrorYR0VhNAPtKkCvEf1HwPmKPtFV77T4R3kJ66HA/wDkM/wrnLpAlwiUF9+ef8qIOx/Yv+2zXcqDutQMCn7T6VzJjooOQM9fhkwPBIxnl1P/AJq4OAp/Z4vw/wAzWeH0sOAa2DVuYqErmc8RMlvBqW1B0z3SnAkxjVDbkc/Jn5AZAyeW2002n4jLfSmG2JS0XUtxdDIZ2BIMNsf3NIM43AOaJbO1SKNY4lVI0AVFUYAA6ClsrBIo1jjUIiAKqrsAo5AV20UUma2DVrppCKI7B6G+1HED7qDV3ZQhekl1IcW8PwBPeN5AIeWalr657tC2NTbKi/edjhV9Mk8+gyelRVnbDvNbsCltrJfo1y4+tl3+6p0jfbUw6CiusUAgjjizr7pe+mPWSUk6B8WkyR5d2BUvZQ6ECndtyx83Y5Y/Mk1GQIWZQw8TH6RKPLGFhjPwwPnEfOpYNU0NzWuKTNZQbUoFYq1vpqBAKFO1TdzfcNuOjSS2jn9WdNSZ/biX86LKFvaZbseHTSJ79uY7pPjbush/6Q1BM8U8Bjm6Rtpf+6kwrfINoY+iGn+K5w6Zog2AySoDg7go65wfiDTfhpKN3EhJZRmNjzkiG2T5uuQG+R+1gNqeYrcJXTTSgUGgSlxjnWF6rz2rdqmt+5twjBJ865fs6Rt3Y9eRPp8agje2vFI7iUSDdIQ6xHJwdWNcmOX2QAeeM+dVtecbtpm1SmTKgRjSowVTYEb9ad3Vw8r93HvGP0jHkQOaL/X5VLQ9nrcgakVjtk4J6cqbKgDagNTqOGuDzjNObeasnZWgpq8G9SGvNc9G9FM8YNGHYuXxUKXQxUx2LnxIQauPaZdLm4efDT0Co/hXuipICtqzZilU0orM1Ap3qufamcSQn9Rv8QqxtVVz7VTmSEfqN/iqUCvA+e/XOPyq4ezg/s0XwP8AiNVFwQUdxQTXSxW66o7VN7p8YM+fEtvGfu4OXYfhHXHGPaR2vZ/9pZhtZGW1V9NzcJlTJp2NvA3r9pxsBsNycFFtbJGioihUQBVVRgBQMAAfCktrdI0VI1VEUBVVVCqqjkABsBW5NaKUgeVYVFa5pC1ApUVqRSU2vJGwFX33OlT5D7T/ACH78DrVEZxS68QZcF9RhtVPJp3BDyEdQihvksnmKdC0VRFbrkqPHITzKqcksfN3IJ8wHqO4EonmkuOUFuGt7bPI6T9fNnrllCA+SE/ap80bMudw1yQo81hAJ+Xg1H0Z6B5w4Bg0n/EOR/djZPzHi/bNO9IpFiI2A26f0rYRmoMVBXYKK1WLzrfSKKQis7utwKw1BpgVyurZZEeNt1dWRh5qwII/I13zWpagGPZpMxsIo3OXtjJav+K2dov4Kp+dTvEbYSKMHS6nVG43KuNs46jBII6gkUPdnR3N/wARg+zI0N5GPSZe7kx+3CT+1RRQNbDiBfKONMqY1p/B1P2kO+D8jggineCaaX9qrgMWKMmSkowGXPPnsVPVTsfkMD3EO2giXSdDSZKhk1FW8mVPezz8O+MczVBNeXCRIXkYKo5k/wAvOq27a8Vj4lGkFujy+ISIU94kBlB/UXxcyR61L8P4bNf4lmlCxHloZWkI8sjKx/vPoKfcAsrWw1xQSM2WZjGv1sgZ2LbiNdWANgW/OiaDHZP2aSIM3suRkkRRnfT0VpBgAeij50V8PnS1MsCRkokmUEYzpDokhVvXU7EfqlafSPPLso+joftNpeY/hUZRPiS34ajbvgMmR3FwYkxuNLMzMSSXdy+WY55nypIqgxzpzC9ZWVlHR5E9O1WsrKlWON1DkU+7JWzCXJ5VlZVx7KuThC+EVKVlZWtZtsUoFZWUG+mqz9qyfXQHJ3jYfk3+dZWVKUP8FTfYZz/L/wA1bPZ4j6PH8D/iNLWVxj9ESOaUGlrK0qlrMCsrKgw4G+1B/H+Iu0arCcXF6e4tj1jt+clwfLw5f4mMVlZQTUVnHHHDaRDEaIuoeUSbBT6uRj1AenNu4eV36J9Uvx2MhHzCr8YzWVlA8MtYJKysq6C6xWd5WVlQYXrUtS1lVChKzRWVlRQ9xZBHxCzl6SrPat6kr38efh3MgH4668b7TwW6nLBmHrsPif6VlZVgHI473iBzvBB0d1IJHnHFzP4m+WaJ+C9noLbdBqkIw0rnVIfTP2R6LgVlZUDm64TbyHVJBC7feeJGP5sKcRxqgCooVRyCgAD4AUlZVRq7VxLVlZVH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Picture 4" descr="http://4.bp.blogspot.com/_GMASo4HWKhU/Ssuogc0RjpI/AAAAAAAABNE/JF5iepYzZ18/s400/Interrupto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4725144"/>
            <a:ext cx="1561356" cy="1561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 descr="TX R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372911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u="sng" dirty="0" smtClean="0"/>
              <a:t>Acionar Sirenes Escolar</a:t>
            </a:r>
            <a:endParaRPr lang="pt-BR" sz="4400" u="sng" dirty="0"/>
          </a:p>
        </p:txBody>
      </p:sp>
      <p:sp>
        <p:nvSpPr>
          <p:cNvPr id="48130" name="AutoShape 2" descr="data:image/jpeg;base64,/9j/4AAQSkZJRgABAQAAAQABAAD/2wCEAAkGBxQSEBUUEhQVFhUXFBUXGBcYFBYVGBUXFBcWFhUUFxQYHCggGBomHBcUIjEhJSkrLi4uGh8zODMsNygtLisBCgoKBQUFDgUFDisZExkrKysrKysrKysrKysrKysrKysrKysrKysrKysrKysrKysrKysrKysrKysrKysrKysrK//AABEIAMoA+QMBIgACEQEDEQH/xAAbAAABBQEBAAAAAAAAAAAAAAAAAwQFBgcCAf/EAFAQAAEDAQMGBg4GBwYHAQAAAAEAAgMEBREhBhIxQVFxEzJhkbHRBzRCUlNyc4GSk6GywdIWIiNis9MUFzNDVMLwZIOj4eLjFSRjgpSiw3T/xAAUAQEAAAAAAAAAAAAAAAAAAAAA/8QAFBEBAAAAAAAAAAAAAAAAAAAAAP/aAAwDAQACEQMRAD8A3FcTShrS5xuDQSTsAF5K7TC3u1J/IS+45BG/TWi8K71M/wAi9+mtF4V3qZ/kWYIQacMtqLwx9TN8iPprReFd6if5FlAtSnaHMdeJeEuBvw+sW3HN3FPuDZ4dvoHrQaT9NaLwrvUT/lrk5b0fhH+pm+RZxwcfhh6B60cFH4b/ANCg0U5c0nfSepk6l59OqTbL6pyzrg4vDO9X/pRmReGf6v8A0INE+nVL/wBX1ZR9OabZL6H+azvMh8LL6v8A20ZsPhZvVn8pBon05ptkvoDrXBy8pu8m9BvzLPc2Hws/q/8AaQBD4Wb1Z/KQaAcvqfwc/ox/OuD2QIPAz80X5ioYbD383oAfyKJs+34pjHEGZuaPrOYwBxzWkYm7G85qDUf1gw+AqOaH8xH6wYfAVHND+YqJ9l/1v/VH2WybnZ1oL0eyDD4Cf/B/MXJ7IMeqCbniH86o/wBl3s3pN+ZF8Xezek35kF2PZCZ/DyenH1rk9kEfw7/WN6lS74u8m9JvzLy+LvJfTb8yC6frC/s59aPlXn6wf7P/AI3+hUzOj8HL6wfMjOj8HL6z/Wguf6wT/D/43+2uT2QT/Dj13+2qfnReCk9afmXmdF4J/rT8yC1z9kN7QSKdvnmP5e9cSdkOYXf8vHiQP2rtf/YqValpcAGyQwvLg+7jOkwLXA/VvPJilbKcaoFz2GN5fnG8kG4NzW3R6OMB/RQXL9YE38PF613yK35OWoamnbKW5hJcC0HOALHFpuNwwwWSOaQSHC4g3EcvUtL7H/aDPHm/FegsaEIQCYW92pP5CX3HJ+mFvdqT+Ql9xyDH0IQg8sjJiKomz3GJjnSHNkdDnnPaQGjODhdowO3DWFcR2PpP4pn/AI5/OUZZVnH9D4YXlvCSB470A4PHJjjswOGKuWTNs8IOCkP2jRg4/vGjX4w17dO24IEdj1/8U3/xz+aux2Pna6keaC7/AOiva8JQUkdj4a6g+aMD+Zdjsfs8O/0Gpa08sMyTNiYxzMRwjnloLhqFwxGm467jyJq7LST+zje4n4hAp+r5nh5PRZ1Lodj6PXPNzR/Km7stnjS+mG+/8xJjLWR3FkpjuBd0SoH47H8Guafni/LXX0Ag8LP6UX5aiDlvJfdw1PfsEbieYSLuXLGZovc5gG008gHOXIJUZA0/hJ/TYOhi7bkHTd9Mf7zqChI8r538SQEbW07z1pu7LKXOzeHdfsEAv5iwoLOMhqTZIf71/wACvfoPSd5J66X5lWanKmeNoc+aVoOg8DH+WvKfKaolF7JZyLr7xFC3DbiwILQMiKPvH+ul+ZdtyMox+7d55ZfmVI+l8hfmCWoLtgEXwS9dlBPE3OkfOB48d/MHILoMkaTwP+JJ8y9+iVH4Eek/5lR6O3J5gXNdPmjSTLmj2FM/pFIZODDqhzuSofcPOHINFGSdH/Ds8956SuhktR/w0PnYD0rPa+1pYRe982i+79Lmv6V3Q1k8zM8mRrbr731c+j2oNCGTVH/CU/qI/lXoybo/4Wm9RH8qyttrvfLwbGF52/pEhA52p1a0xgbe8Rk97e4m86BigvOUtiUzKKocynga4QyEERMBBDSQQQ3ArMpZi0tc03OzhzHAg8ik7PjfNGXvbExt2uMvv5OMFGx1OdKWRxwuA7rgrsd2cUEhU5srBIwjOGkXi83aWHlB0f5q+ZDVLBQR3uaPrS6SB+8es8tR4gH7ovwwEIG4cZOLOie6Mvl4NgA1RjzDEoNbiqWu4rmu3OBu5kpesnyME9RVB0TsyNjr84Mbi0H69/3XXZo24nuVq9yDpMLe7Un8hL7jk/TC3u1J/IS+45Bj6EIQaL2PG30Rvx+1l6VHW3ZZppAWEhhN8bhpjcMczq2i8HRjJ9jntM+Wk6VYaylbKwseL2kXHVuIOojSDqQMbCtYTsxuEjbg9vQ4fdPsxGpQ2VNt350LD9UYSOGvUY2ke27dtuhapj6eZ8bJLpWC4OBuvY8C68arxdeNRuI1Ex3DhrBI4XAcRvKMM83coN3PsuBO0qoRtvdxiMG96D/MfZo23tbDs4G+aW64f0AkbOpnVUuc7ijHHpXeUFpZxbDDuA/mKBvXzvq5+DZg3XdoaNilbUqmUcAij412N2ndvXVJCyhgzjcZHY+c61GWLQuqZeGkvzASRfr5UDzJyzM0Gom0nRfq2BM62d1ZPmtvzAbt5HwTjKC0jI4QRaNB5B1lO4Y20cF545HMOsoPLTqm00QiZi46btZ2bklYtCGNM0u/HWdib2RRmeQyyaNOOobVxbVcZ5BDFg0ewbd6BN7n1s/3AfMbtW5PLftEQx8BFpPGu1nZuCcTSsooLhxy30Rt3qNyfs0yvM8vFGi9A7sCzxBGZpeMccVHDPrqjXmA4dZ5Epbdc6ol4GPijA3dCk53sooM0ccjG72NCBG3K8RMEMOnRvOtxXtlUYp4uEfxjjjpvKb2HQFxM83mB1ciSr53VU3BsvzRpI1DZvKAooHVk2ceID6RHwCd5RWlmgQQ7sNZTq0qltHDwbOORdhq5N6a5OWZpnm816B1ZNG2khMknGIJx6VFUMDq2fPdfmDRfqG3eV7aNS6sn4NnEBx2EjVuCkrVrG0kIijxecN56kDbKG0b7qeDDVhqG3elaSFlLDnG7Ouw60hYlAGNM0uJ03nWdiZyudWTXDiA/wBNCBSyqR1TLwr+KDeL/eKUtmr4d/6PFfwbbs8jTcb7mj7ztHILzqTi263gWCCG4yPw8/LsAGJKs2QWTMJpS+T7ThC4X3uaSQ65z85pBBJbhccAANZQT2RMEbaRuY0NOh4GjOb9W4fdAAu5OW9T1yRoqRkTAyMXNGgYnTpJJxJ5Sl0AmFvdqT+Ql9xyfphb3ak/kJfccgx9CEING7HXaR8tJ0qQyhtjgW5jD9q4Ya8wHDPPtuGs8gKr2Stqins+/S900oY3aQRe4/dF4v8AMNJCg5pXTyOGdfjfK/adbRyXC7mG1B5hKS9xJjaSc68gyON9/wBYYkab9p3Yw9Q91TKGN4ouFw0XDAAJW2a3PIhi0DDDUn0YbRwXn9oRzDbvQJWvWNpouCZp1kazsXOT9nCJhqJ9J1bOQJrYNAaiThpeI3EX+8i3LQdUSCGLQMNw1k8qBJ5fXVF3cA49SlrbrxTxiGK7OOGHSlTmUNPcOMR58VGWJQGZ5ml0adw1AIHNhUAiYZpdOkX6zt3Jn9arn15oPOlLXrDPJwUfFGGGobE9qZm0cFw/aEc1/wAUCFuV4iaIIsXHA3az1BKWVSNpoTLJi47e6d1JtYFnXl082GvHUNm9NLUqnVc3Bs4owu1AbEHNLE+tqM53EBv/AK5E/wAobSDGiCHTow6U4rqhlHAGN4xw5SSmeT9m33zzb8dZ2DkQOrJo20sPCv45GF+r7xUdQwuq5s93EBw60V1Q+rmzG8QHHYbtW5SFpVTaaLg2aeTSTsQIW3X3kQw6dA+JKf0cLKODPdi84i/Wdbim9gWcGNdPNp09TQmFRI+tnzRxQfNdsQdWRRuqpjLJxAb8dfKnGUdplxFPDuN2odZTu2a5tNEIouMcPP1BI2BZ4iYZ5tJxF+s7UC9PGyhp853HI5v81FWTSOnkMsmjVfqC4e91bPfjmA4cvKnttVwiYIYsXHDDWdiBvbNaZXiGLR0DbvT972UNPfgHXcw2rix6JtPGZZcSfadm5QMlUaiXhX4sD7mDU9/fEd42/wA5uQKUcTiS+TjvGI7xhxEfjHSd4G1a3kJ2hH40v4r1l4H9bdpPKtQyD7Qj8aX8V6CwIQhAJhb3ak/kJfccn6YW92pP5CX3HIMfQhCBSz5XODoo784vde7vW4XAcuJ3aU6tOqEEYij0nA3ayokQRta6RzLyXu0TPYTdd3IFyc0FlxzNL/0djWgX5zpnn+VA9sejbEwzS6dQOs9SjGh1bUXE/UBxO3kSWZE6URNpo3Hx3kAbcQnlrWdDTtGdFTl13F4Im7zl3wQOcobUbEwQREagbjpOzcurEjipozJJIzPOPHb1pvZNjMlj4R1PTRjlp2uPtITRoaZcyGGnIGl36O0Y8lxQcfpjaqe98sbWA4Zz2t85vKfW1b0LGCKGRhG0Pad5NxTi1I2wMH7LP2CJunZpXtlwPewvlLWNGyNg3aQUDayq2mgjLzKxz9QBvJPmUbBWxzzl80jWgHAHDzp5BUySTZkTjmA4ksjJ3D6ieW7U/o7Q0SPMmviXA7Lg3SgZZQW6xzRFASWjWGuN51u0JWxq2CnjJHCOkI1QTH25ieWNFIYzJUSPu1C/N6FGMqJJ58yF7wy+7jHHzoGkM/DT587Zg2/D/l5zcPMzSpK27TdI0RwRTBow/ZObcNtxAxS9tythaGNc9z9F/CvxO4O0L2yqMsjMk75HbAZZLubOQJ2ZMIYrmQTF/k/iSmVKyR03CTQzEA/VAa3nxdpXVNE6pmuZeGA4/Wdidl96e5QSxRNEUbGF+t2aCb9l919yBO3KueYBkcEjWDa6MHfxtKVsuqdBHmspZM86XGSnu/Ev9iWsaymRRGWdrXG68BwB9hUVBTfpk/1WtEYOFzQAdrjd7EHMMMpmMk0QOOjhohcNQ0lOLbq5pwGgQsZsNQ3RswanNv1TI2iCFrb9F4A85K6sujbTxcI8fW1bSUDWkrHRRlrW07T3xqQfZmJpSwPEhkc6F39464czUvRwuq5s53EBw5bte5K5S2tmgQQ4km4Ad07qQMrZrJKh4ZnxBgBL+DLncGwXX8YAZxvuAXUjAA0AXAOYAO9AOA/z1kkqz2FkuILMqJpMXuglIJGm9jr5OY3N5Lz3WFbqO58dvSgVWn5B9oR+NL+K9ZgtPyD7Qj8aX8V6CwIQhAJhb3ak/kJfccn6YW92pP5CX3HIMfQhCBGz6J00pb3IeT0J/b9pBjRDDjqw7o7dyTitFsNO+7jOe688mAAC7yds7TUT7wDqHWUDqyqRtJCZZMZHY46z1BRlnUzqycvffmA38h5V5XTvrajMbxQcbtQ2KYtOqZSQiOPjHDeUDbKK07roId2GrlS1n0zaSHPddnkYX6uVN7Bs64GebHXjrOzcm1VM6rmuHFB50Htn0zqmXPdxb8NgG1d29Xl7hTw6NZHtcU6tetFPHwUfHNwN3QuLEoBCwzS6dO86mhAtE1lFBnHjkfV+LiomxaB1TKZZL80G/FJkvrqj7gPmu2blKW5XiCMQxcY4YdKBrlBaJkcIItGg3ah1p/GxlFBeeORzDZvSNg0Ahj4aXFxvIv1nvtyYMDqye835gPPyoFbGojM8zS6NQOoItWrdPIIY9GsjUNqcW1XBjRDFpOAA1lOrKpG0sJlkxcccdZ6kHUz2UUFw45HnA270wyes0yOM8ugYi9IUcD62fOdxAfMbk+yitPMAgh0nDDVy9SBrbVa6plEMXFGBu93rUjWTMooM1vHIxu037AubMpW0cPCP4xF4v1cu9RdDC6qm4R/FGgbBtQLWJQE3zTbz1JvXTuqpsxl+YNO7Yl7br7yIId3WU9pYmUcGc7jEYX7dbig4tWsZSQ5jcHEY3auQI7HmTTqmU1E4+rsOw6Gb3DE/dP3goWxbPktKrGtgdr0Ei68n7o0nzDWFuNnULYY2xs0Aeck4lx5SUDPKkf8AIVP/AOeX3CshqO58dvStfyr7QqfIS+4VkFR3Pjt6UCq0/ITtCPxpfxXrMFp+QnaEfjS/ivQWBCEIBMLe7Un8hL7jk/TC3u1J/IS+45Bj6EIQJ2PZRnncXfs2Ov5CbgTfyBOsorSL3CCHRo/1FJOtXgqdzG8d0jr+XRcE/wAnbNETDPLxj/VyBekhZRU+ceOReTrUVZVI6plMsmDRjuHWuJpH1s9w4gPOdu5SVr1ghjEMek6eU9SBvbdcXuEMWgYbh1p2M2jgzjxyMOTlSdj0TYYzNL7dZ2KNha+tnzjiwHDlPUgWsKgMrzNLgMTjqGm/ekbctB1RIIYuKMBu27yneUVpCNogixOg3az1BLWNQtpojLJxjjig7cWUVPd3ZH9BR9g2cZXmebQMfiGhIU0b62ozjxBov0Xd8U/t60Q0Ngh3D4uKBta9Y6pl4KPig3G7UNif1MraSHNbxrsVzZ9M2lhz3cchMrMpHVc3CO4gOGw3d1uCBzk9Zt5M82GvHUNm9NbSqn1c4jZxRhuCc5RWleRBDu3nWU+oKZtHAXv45F+KDy0KllHBmN4xw3nYmmTtm6aibHXjrOzcE2smkdVzcLJgwaL9Q613lHaoc4QRkNAFxN4FwQI11Q6snzRxAecj4J7alWKeLg2cY4G7oXENTDSw3h7C+7C5zSR7VF2XUwyS8JNNG3HAOeBcNu9BLWHQCNhmm06T8GhQNrVj6ucRsvxON2pt92rTsu1lL5SZRNkujhN40C7XfhzlXbsZ5K8G3h5Re48XeMM7c3EDlvOppQWTI7J5tHABd9cgZ3INIbftxvO036rlYUIQRWVfaFT5CX3CsgqO58dvStfyr7QqfIS+4VkFR3Pjt6UCq0/ITtCPxpfxXrMFp+QnaEfjS/ivQWBCEIBMLe7Un8hL7jk/TC3u1J/IS+45Bj6EIQMrPmp21DnTyXZrsG5j3ahfxWlObet8TXMiEhZtEUmjYAWq55G5Psnpy90ko+1eLmlgGB5WE+1WNuSkGsynfI4dFyDM6G02Qw3RQzl5F37Etu5BfcmFE+ThOElpp3Y6mtw53Ba+zJimHcvO+aX5ko3JylH7lp8a9/vEoMitqepnIDKZ7YxqL42m70tKc09XPFEWR0zWEi7OdUR4DkAWstsKmGing9UzqS7bPiGiKMbmNHwQYXRU0zZOEcKdx1AzaOYJ7aNPV1WF8IbsY2V+jV9UFbc1gGgAbsF0gxmjs6uYzMZmtB0ltLOTzlcU+SVYH54dIXH+yn+fBbShBkNRkbXTftDORupm+zhAU4psh6zNzeEna2664Swsw2fVvWrIQZRF2M5c6/Pkv2mpu92IlO3djN7+O8O8aomf7M0LTEIM3b2Ko9bozvbI7/6BOYexdANJj80TvjIVf0IKVH2NqbWfRihHvMcnEXY/pm63nzQj3YgrahBXDkTS3XZrvTI9rblYY2BoAAAAAAA0ADAALpCAQhCCKyr7QqfIS+4VkFR3Pjt6Vr+VfaFT5CX3CsgqO58dvSgVWn5CdoR+NL+K9ZgtQyE7Qj8aX8V6CfQhCATC3u1J/IS+45P0wt7tSfyEvuOQY+hCEGj9jntM+Wk6VaFV+xz2mfLSdKtCAQhCAQhCAQhCAQhCAQhCAQhCAQhCAQhCAQhCAQhCCKyr7QqfIS+4VkFR3Pjt6Vr2VfaFT5CX3CshqO58dvSgVWoZC9oR+NL+K9ZeFpeQ9SwUMYL2g50uBcAf2r9SCyIXgK9QCYW92pP5CX3HJ+mFvdqT+Ql9xyDH0IQg0fsc9pny0nSrQqn2PZ2toze4D7aTSQNYVjNdH37ee/oQOUJobRj772FeG0mcvN1oHiEy/wCIjUD7Efp33fageoTB1cdgSTq93JzIJRChnV79vsCRfWv749CCfQq0+pd3zudN3yE6SUFqdIBpI5wk31kY0vb6QVTcUk5yC1utSId2Pafgkn25CNZO5pVVJSbnILQ/KKIannzDrTd+VDRojcd5AVac5JOcgsT8qzqjHndf8E3flVLqawc5+KgXOSTnIJmTKic6C0bm9aayZQ1B/enzNYOgKMc5cgIFLWtSZ8EgdK8gscCL8CCMQQoCo7nx29KlrRF0Mh+47oUTUdz47elAqpmw2/YjxpPfcoZT1gN+wHjSfiOQS1LUvZxXuHJfhzaFOf8AEJto9FQTWq1foqCSVJyutF7hO1jiGiJ7bgTcTmuvPw8ytlpVPBxOdrAw3nAKhWi37CXycnulBV0IQgsuSjfsT5R/wU6xqhskW/YHyr/grAxqAY1KtahrUsxqAa1dEoJSbnIBzkm5yHOSbnIBzkk5yHOSbnIBzkk5yHOSTnIBzlw4rxxSbnIBzkk5yHOSTnIBzkm5yHOSTnIPXOSTnIc5cgIABKsahjUs1qAa1NJbFjcRde3EG5puGHJdh5lIMal2NQR7LEi155/vHDoIUjS0zWNDWC4C/WTpN5xOOklLRRE6ATuBKdxUMh0MdzH4oEY2YjerpmKvU1mSZwJbcLxrG3erFegr2UtRe5sY0D6x3nR7L+dQFoRkwSgAkmN9wAvJOadAUjXsdwrs8XEm/k5LuS5cMagoojf4OX1Unyo4F/g5fUyfKtAY1LtaghskYXCn+s1zb5Hm5zS03X6bjip5rUNalmtQDWrolekpJzkA5yTc5BK84Nx0NJ8xQJuck3OTj9DkPcHo6V6LLlOoDeR8EDJzkk5ylRYrzpc0c5+C6FgbZOZvxvQQbnJMlWRuT7NbnHmHwSrbChGkE73H4IKk5ySe5Xdtkwj923z3npS7KKMaI2Dc0dSDPridAJXbaGV2iN5/7D1LRA0DQF6gz5th1B0RHzlo6SlmZL1B0hg3u6r1e0IKVHkdIeNIwbgT1J5FkcO6lPmZd0kq0oQQEeSkQ0uefOB8E6jyegHck73HrUqhAzZZUI0Rt84v6UuynaNDWjc0BKoQeXL1CEAhCEDO0aESN2OGg/A8iiY7Lk732hWJCCFZZT9ZHt6k4bZh1uHMpJCBkyzxtKVFI3l504QgR/RWbOldCBvejmSiEHgaF6hCAQhCAQhCAQhCAQhCAQhCAQhCAQhCAQhCAQhCAQhCAQhCD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8132" name="AutoShape 4" descr="data:image/jpeg;base64,/9j/4AAQSkZJRgABAQAAAQABAAD/2wCEAAkGBxQSEBUUEhQVFhUXFBUXGBcYFBYVGBUXFBcWFhUUFxQYHCggGBomHBcUIjEhJSkrLi4uGh8zODMsNygtLisBCgoKBQUFDgUFDisZExkrKysrKysrKysrKysrKysrKysrKysrKysrKysrKysrKysrKysrKysrKysrKysrKysrK//AABEIAMoA+QMBIgACEQEDEQH/xAAbAAABBQEBAAAAAAAAAAAAAAAAAwQFBgcCAf/EAFAQAAEDAQMGBg4GBwYHAQAAAAEAAgMEBREhBhIxQVFxEzJhkbHRBzRCUlNyc4GSk6GywdIWIiNis9MUFzNDVMLwZIOj4eLjFSRjgpSiw3T/xAAUAQEAAAAAAAAAAAAAAAAAAAAA/8QAFBEBAAAAAAAAAAAAAAAAAAAAAP/aAAwDAQACEQMRAD8A3FcTShrS5xuDQSTsAF5K7TC3u1J/IS+45BG/TWi8K71M/wAi9+mtF4V3qZ/kWYIQacMtqLwx9TN8iPprReFd6if5FlAtSnaHMdeJeEuBvw+sW3HN3FPuDZ4dvoHrQaT9NaLwrvUT/lrk5b0fhH+pm+RZxwcfhh6B60cFH4b/ANCg0U5c0nfSepk6l59OqTbL6pyzrg4vDO9X/pRmReGf6v8A0INE+nVL/wBX1ZR9OabZL6H+azvMh8LL6v8A20ZsPhZvVn8pBon05ptkvoDrXBy8pu8m9BvzLPc2Hws/q/8AaQBD4Wb1Z/KQaAcvqfwc/ox/OuD2QIPAz80X5ioYbD383oAfyKJs+34pjHEGZuaPrOYwBxzWkYm7G85qDUf1gw+AqOaH8xH6wYfAVHND+YqJ9l/1v/VH2WybnZ1oL0eyDD4Cf/B/MXJ7IMeqCbniH86o/wBl3s3pN+ZF8Xezek35kF2PZCZ/DyenH1rk9kEfw7/WN6lS74u8m9JvzLy+LvJfTb8yC6frC/s59aPlXn6wf7P/AI3+hUzOj8HL6wfMjOj8HL6z/Wguf6wT/D/43+2uT2QT/Dj13+2qfnReCk9afmXmdF4J/rT8yC1z9kN7QSKdvnmP5e9cSdkOYXf8vHiQP2rtf/YqValpcAGyQwvLg+7jOkwLXA/VvPJilbKcaoFz2GN5fnG8kG4NzW3R6OMB/RQXL9YE38PF613yK35OWoamnbKW5hJcC0HOALHFpuNwwwWSOaQSHC4g3EcvUtL7H/aDPHm/FegsaEIQCYW92pP5CX3HJ+mFvdqT+Ql9xyDH0IQg8sjJiKomz3GJjnSHNkdDnnPaQGjODhdowO3DWFcR2PpP4pn/AI5/OUZZVnH9D4YXlvCSB470A4PHJjjswOGKuWTNs8IOCkP2jRg4/vGjX4w17dO24IEdj1/8U3/xz+aux2Pna6keaC7/AOiva8JQUkdj4a6g+aMD+Zdjsfs8O/0Gpa08sMyTNiYxzMRwjnloLhqFwxGm467jyJq7LST+zje4n4hAp+r5nh5PRZ1Lodj6PXPNzR/Km7stnjS+mG+/8xJjLWR3FkpjuBd0SoH47H8Guafni/LXX0Ag8LP6UX5aiDlvJfdw1PfsEbieYSLuXLGZovc5gG008gHOXIJUZA0/hJ/TYOhi7bkHTd9Mf7zqChI8r538SQEbW07z1pu7LKXOzeHdfsEAv5iwoLOMhqTZIf71/wACvfoPSd5J66X5lWanKmeNoc+aVoOg8DH+WvKfKaolF7JZyLr7xFC3DbiwILQMiKPvH+ul+ZdtyMox+7d55ZfmVI+l8hfmCWoLtgEXwS9dlBPE3OkfOB48d/MHILoMkaTwP+JJ8y9+iVH4Eek/5lR6O3J5gXNdPmjSTLmj2FM/pFIZODDqhzuSofcPOHINFGSdH/Ds8956SuhktR/w0PnYD0rPa+1pYRe982i+79Lmv6V3Q1k8zM8mRrbr731c+j2oNCGTVH/CU/qI/lXoybo/4Wm9RH8qyttrvfLwbGF52/pEhA52p1a0xgbe8Rk97e4m86BigvOUtiUzKKocynga4QyEERMBBDSQQQ3ArMpZi0tc03OzhzHAg8ik7PjfNGXvbExt2uMvv5OMFGx1OdKWRxwuA7rgrsd2cUEhU5srBIwjOGkXi83aWHlB0f5q+ZDVLBQR3uaPrS6SB+8es8tR4gH7ovwwEIG4cZOLOie6Mvl4NgA1RjzDEoNbiqWu4rmu3OBu5kpesnyME9RVB0TsyNjr84Mbi0H69/3XXZo24nuVq9yDpMLe7Un8hL7jk/TC3u1J/IS+45Bj6EIQaL2PG30Rvx+1l6VHW3ZZppAWEhhN8bhpjcMczq2i8HRjJ9jntM+Wk6VYaylbKwseL2kXHVuIOojSDqQMbCtYTsxuEjbg9vQ4fdPsxGpQ2VNt350LD9UYSOGvUY2ke27dtuhapj6eZ8bJLpWC4OBuvY8C68arxdeNRuI1Ex3DhrBI4XAcRvKMM83coN3PsuBO0qoRtvdxiMG96D/MfZo23tbDs4G+aW64f0AkbOpnVUuc7ijHHpXeUFpZxbDDuA/mKBvXzvq5+DZg3XdoaNilbUqmUcAij412N2ndvXVJCyhgzjcZHY+c61GWLQuqZeGkvzASRfr5UDzJyzM0Gom0nRfq2BM62d1ZPmtvzAbt5HwTjKC0jI4QRaNB5B1lO4Y20cF545HMOsoPLTqm00QiZi46btZ2bklYtCGNM0u/HWdib2RRmeQyyaNOOobVxbVcZ5BDFg0ewbd6BN7n1s/3AfMbtW5PLftEQx8BFpPGu1nZuCcTSsooLhxy30Rt3qNyfs0yvM8vFGi9A7sCzxBGZpeMccVHDPrqjXmA4dZ5Epbdc6ol4GPijA3dCk53sooM0ccjG72NCBG3K8RMEMOnRvOtxXtlUYp4uEfxjjjpvKb2HQFxM83mB1ciSr53VU3BsvzRpI1DZvKAooHVk2ceID6RHwCd5RWlmgQQ7sNZTq0qltHDwbOORdhq5N6a5OWZpnm816B1ZNG2khMknGIJx6VFUMDq2fPdfmDRfqG3eV7aNS6sn4NnEBx2EjVuCkrVrG0kIijxecN56kDbKG0b7qeDDVhqG3elaSFlLDnG7Ouw60hYlAGNM0uJ03nWdiZyudWTXDiA/wBNCBSyqR1TLwr+KDeL/eKUtmr4d/6PFfwbbs8jTcb7mj7ztHILzqTi263gWCCG4yPw8/LsAGJKs2QWTMJpS+T7ThC4X3uaSQ65z85pBBJbhccAANZQT2RMEbaRuY0NOh4GjOb9W4fdAAu5OW9T1yRoqRkTAyMXNGgYnTpJJxJ5Sl0AmFvdqT+Ql9xyfphb3ak/kJfccgx9CEING7HXaR8tJ0qQyhtjgW5jD9q4Ya8wHDPPtuGs8gKr2Stqins+/S900oY3aQRe4/dF4v8AMNJCg5pXTyOGdfjfK/adbRyXC7mG1B5hKS9xJjaSc68gyON9/wBYYkab9p3Yw9Q91TKGN4ouFw0XDAAJW2a3PIhi0DDDUn0YbRwXn9oRzDbvQJWvWNpouCZp1kazsXOT9nCJhqJ9J1bOQJrYNAaiThpeI3EX+8i3LQdUSCGLQMNw1k8qBJ5fXVF3cA49SlrbrxTxiGK7OOGHSlTmUNPcOMR58VGWJQGZ5ml0adw1AIHNhUAiYZpdOkX6zt3Jn9arn15oPOlLXrDPJwUfFGGGobE9qZm0cFw/aEc1/wAUCFuV4iaIIsXHA3az1BKWVSNpoTLJi47e6d1JtYFnXl082GvHUNm9NLUqnVc3Bs4owu1AbEHNLE+tqM53EBv/AK5E/wAobSDGiCHTow6U4rqhlHAGN4xw5SSmeT9m33zzb8dZ2DkQOrJo20sPCv45GF+r7xUdQwuq5s93EBw60V1Q+rmzG8QHHYbtW5SFpVTaaLg2aeTSTsQIW3X3kQw6dA+JKf0cLKODPdi84i/Wdbim9gWcGNdPNp09TQmFRI+tnzRxQfNdsQdWRRuqpjLJxAb8dfKnGUdplxFPDuN2odZTu2a5tNEIouMcPP1BI2BZ4iYZ5tJxF+s7UC9PGyhp853HI5v81FWTSOnkMsmjVfqC4e91bPfjmA4cvKnttVwiYIYsXHDDWdiBvbNaZXiGLR0DbvT972UNPfgHXcw2rix6JtPGZZcSfadm5QMlUaiXhX4sD7mDU9/fEd42/wA5uQKUcTiS+TjvGI7xhxEfjHSd4G1a3kJ2hH40v4r1l4H9bdpPKtQyD7Qj8aX8V6CwIQhAJhb3ak/kJfccn6YW92pP5CX3HIMfQhCBSz5XODoo784vde7vW4XAcuJ3aU6tOqEEYij0nA3ayokQRta6RzLyXu0TPYTdd3IFyc0FlxzNL/0djWgX5zpnn+VA9sejbEwzS6dQOs9SjGh1bUXE/UBxO3kSWZE6URNpo3Hx3kAbcQnlrWdDTtGdFTl13F4Im7zl3wQOcobUbEwQREagbjpOzcurEjipozJJIzPOPHb1pvZNjMlj4R1PTRjlp2uPtITRoaZcyGGnIGl36O0Y8lxQcfpjaqe98sbWA4Zz2t85vKfW1b0LGCKGRhG0Pad5NxTi1I2wMH7LP2CJunZpXtlwPewvlLWNGyNg3aQUDayq2mgjLzKxz9QBvJPmUbBWxzzl80jWgHAHDzp5BUySTZkTjmA4ksjJ3D6ieW7U/o7Q0SPMmviXA7Lg3SgZZQW6xzRFASWjWGuN51u0JWxq2CnjJHCOkI1QTH25ieWNFIYzJUSPu1C/N6FGMqJJ58yF7wy+7jHHzoGkM/DT587Zg2/D/l5zcPMzSpK27TdI0RwRTBow/ZObcNtxAxS9tythaGNc9z9F/CvxO4O0L2yqMsjMk75HbAZZLubOQJ2ZMIYrmQTF/k/iSmVKyR03CTQzEA/VAa3nxdpXVNE6pmuZeGA4/Wdidl96e5QSxRNEUbGF+t2aCb9l919yBO3KueYBkcEjWDa6MHfxtKVsuqdBHmspZM86XGSnu/Ev9iWsaymRRGWdrXG68BwB9hUVBTfpk/1WtEYOFzQAdrjd7EHMMMpmMk0QOOjhohcNQ0lOLbq5pwGgQsZsNQ3RswanNv1TI2iCFrb9F4A85K6sujbTxcI8fW1bSUDWkrHRRlrW07T3xqQfZmJpSwPEhkc6F39464czUvRwuq5s53EBw5bte5K5S2tmgQQ4km4Ad07qQMrZrJKh4ZnxBgBL+DLncGwXX8YAZxvuAXUjAA0AXAOYAO9AOA/z1kkqz2FkuILMqJpMXuglIJGm9jr5OY3N5Lz3WFbqO58dvSgVWn5B9oR+NL+K9ZgtPyD7Qj8aX8V6CwIQhAJhb3ak/kJfccn6YW92pP5CX3HIMfQhCBGz6J00pb3IeT0J/b9pBjRDDjqw7o7dyTitFsNO+7jOe688mAAC7yds7TUT7wDqHWUDqyqRtJCZZMZHY46z1BRlnUzqycvffmA38h5V5XTvrajMbxQcbtQ2KYtOqZSQiOPjHDeUDbKK07roId2GrlS1n0zaSHPddnkYX6uVN7Bs64GebHXjrOzcm1VM6rmuHFB50Htn0zqmXPdxb8NgG1d29Xl7hTw6NZHtcU6tetFPHwUfHNwN3QuLEoBCwzS6dO86mhAtE1lFBnHjkfV+LiomxaB1TKZZL80G/FJkvrqj7gPmu2blKW5XiCMQxcY4YdKBrlBaJkcIItGg3ah1p/GxlFBeeORzDZvSNg0Ahj4aXFxvIv1nvtyYMDqye835gPPyoFbGojM8zS6NQOoItWrdPIIY9GsjUNqcW1XBjRDFpOAA1lOrKpG0sJlkxcccdZ6kHUz2UUFw45HnA270wyes0yOM8ugYi9IUcD62fOdxAfMbk+yitPMAgh0nDDVy9SBrbVa6plEMXFGBu93rUjWTMooM1vHIxu037AubMpW0cPCP4xF4v1cu9RdDC6qm4R/FGgbBtQLWJQE3zTbz1JvXTuqpsxl+YNO7Yl7br7yIId3WU9pYmUcGc7jEYX7dbig4tWsZSQ5jcHEY3auQI7HmTTqmU1E4+rsOw6Gb3DE/dP3goWxbPktKrGtgdr0Ei68n7o0nzDWFuNnULYY2xs0Aeck4lx5SUDPKkf8AIVP/AOeX3CshqO58dvStfyr7QqfIS+4VkFR3Pjt6UCq0/ITtCPxpfxXrMFp+QnaEfjS/ivQWBCEIBMLe7Un8hL7jk/TC3u1J/IS+45Bj6EIQJ2PZRnncXfs2Ov5CbgTfyBOsorSL3CCHRo/1FJOtXgqdzG8d0jr+XRcE/wAnbNETDPLxj/VyBekhZRU+ceOReTrUVZVI6plMsmDRjuHWuJpH1s9w4gPOdu5SVr1ghjEMek6eU9SBvbdcXuEMWgYbh1p2M2jgzjxyMOTlSdj0TYYzNL7dZ2KNha+tnzjiwHDlPUgWsKgMrzNLgMTjqGm/ekbctB1RIIYuKMBu27yneUVpCNogixOg3az1BLWNQtpojLJxjjig7cWUVPd3ZH9BR9g2cZXmebQMfiGhIU0b62ozjxBov0Xd8U/t60Q0Ngh3D4uKBta9Y6pl4KPig3G7UNif1MraSHNbxrsVzZ9M2lhz3cchMrMpHVc3CO4gOGw3d1uCBzk9Zt5M82GvHUNm9NbSqn1c4jZxRhuCc5RWleRBDu3nWU+oKZtHAXv45F+KDy0KllHBmN4xw3nYmmTtm6aibHXjrOzcE2smkdVzcLJgwaL9Q613lHaoc4QRkNAFxN4FwQI11Q6snzRxAecj4J7alWKeLg2cY4G7oXENTDSw3h7C+7C5zSR7VF2XUwyS8JNNG3HAOeBcNu9BLWHQCNhmm06T8GhQNrVj6ucRsvxON2pt92rTsu1lL5SZRNkujhN40C7XfhzlXbsZ5K8G3h5Re48XeMM7c3EDlvOppQWTI7J5tHABd9cgZ3INIbftxvO036rlYUIQRWVfaFT5CX3CsgqO58dvStfyr7QqfIS+4VkFR3Pjt6UCq0/ITtCPxpfxXrMFp+QnaEfjS/ivQWBCEIBMLe7Un8hL7jk/TC3u1J/IS+45Bj6EIQMrPmp21DnTyXZrsG5j3ahfxWlObet8TXMiEhZtEUmjYAWq55G5Psnpy90ko+1eLmlgGB5WE+1WNuSkGsynfI4dFyDM6G02Qw3RQzl5F37Etu5BfcmFE+ThOElpp3Y6mtw53Ba+zJimHcvO+aX5ko3JylH7lp8a9/vEoMitqepnIDKZ7YxqL42m70tKc09XPFEWR0zWEi7OdUR4DkAWstsKmGing9UzqS7bPiGiKMbmNHwQYXRU0zZOEcKdx1AzaOYJ7aNPV1WF8IbsY2V+jV9UFbc1gGgAbsF0gxmjs6uYzMZmtB0ltLOTzlcU+SVYH54dIXH+yn+fBbShBkNRkbXTftDORupm+zhAU4psh6zNzeEna2664Swsw2fVvWrIQZRF2M5c6/Pkv2mpu92IlO3djN7+O8O8aomf7M0LTEIM3b2Ko9bozvbI7/6BOYexdANJj80TvjIVf0IKVH2NqbWfRihHvMcnEXY/pm63nzQj3YgrahBXDkTS3XZrvTI9rblYY2BoAAAAAAA0ADAALpCAQhCCKyr7QqfIS+4VkFR3Pjt6Vr+VfaFT5CX3CsgqO58dvSgVWn5CdoR+NL+K9ZgtQyE7Qj8aX8V6CfQhCATC3u1J/IS+45P0wt7tSfyEvuOQY+hCEGj9jntM+Wk6VaFV+xz2mfLSdKtCAQhCAQhCAQhCAQhCAQhCAQhCAQhCAQhCAQhCAQhCCKyr7QqfIS+4VkFR3Pjt6Vr2VfaFT5CX3CshqO58dvSgVWoZC9oR+NL+K9ZeFpeQ9SwUMYL2g50uBcAf2r9SCyIXgK9QCYW92pP5CX3HJ+mFvdqT+Ql9xyDH0IQg0fsc9pny0nSrQqn2PZ2toze4D7aTSQNYVjNdH37ee/oQOUJobRj772FeG0mcvN1oHiEy/wCIjUD7Efp33fageoTB1cdgSTq93JzIJRChnV79vsCRfWv749CCfQq0+pd3zudN3yE6SUFqdIBpI5wk31kY0vb6QVTcUk5yC1utSId2Pafgkn25CNZO5pVVJSbnILQ/KKIannzDrTd+VDRojcd5AVac5JOcgsT8qzqjHndf8E3flVLqawc5+KgXOSTnIJmTKic6C0bm9aayZQ1B/enzNYOgKMc5cgIFLWtSZ8EgdK8gscCL8CCMQQoCo7nx29KlrRF0Mh+47oUTUdz47elAqpmw2/YjxpPfcoZT1gN+wHjSfiOQS1LUvZxXuHJfhzaFOf8AEJto9FQTWq1foqCSVJyutF7hO1jiGiJ7bgTcTmuvPw8ytlpVPBxOdrAw3nAKhWi37CXycnulBV0IQgsuSjfsT5R/wU6xqhskW/YHyr/grAxqAY1KtahrUsxqAa1dEoJSbnIBzkm5yHOSbnIBzkk5yHOSbnIBzkk5yHOSTnIBzlw4rxxSbnIBzkk5yHOSTnIBzkm5yHOSTnIPXOSTnIc5cgIABKsahjUs1qAa1NJbFjcRde3EG5puGHJdh5lIMal2NQR7LEi155/vHDoIUjS0zWNDWC4C/WTpN5xOOklLRRE6ATuBKdxUMh0MdzH4oEY2YjerpmKvU1mSZwJbcLxrG3erFegr2UtRe5sY0D6x3nR7L+dQFoRkwSgAkmN9wAvJOadAUjXsdwrs8XEm/k5LuS5cMagoojf4OX1Unyo4F/g5fUyfKtAY1LtaghskYXCn+s1zb5Hm5zS03X6bjip5rUNalmtQDWrolekpJzkA5yTc5BK84Nx0NJ8xQJuck3OTj9DkPcHo6V6LLlOoDeR8EDJzkk5ylRYrzpc0c5+C6FgbZOZvxvQQbnJMlWRuT7NbnHmHwSrbChGkE73H4IKk5ySe5Xdtkwj923z3npS7KKMaI2Dc0dSDPridAJXbaGV2iN5/7D1LRA0DQF6gz5th1B0RHzlo6SlmZL1B0hg3u6r1e0IKVHkdIeNIwbgT1J5FkcO6lPmZd0kq0oQQEeSkQ0uefOB8E6jyegHck73HrUqhAzZZUI0Rt84v6UuynaNDWjc0BKoQeXL1CEAhCEDO0aESN2OGg/A8iiY7Lk732hWJCCFZZT9ZHt6k4bZh1uHMpJCBkyzxtKVFI3l504QgR/RWbOldCBvejmSiEHgaF6hCAQhCAQhCAQhCAQhCAQhCAQhCAQhCAQhCAQhCAQhCAQhCD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8134" name="AutoShape 6" descr="data:image/jpeg;base64,/9j/4AAQSkZJRgABAQAAAQABAAD/2wCEAAkGBxQSEBUUEhQVFhUXFBUXGBcYFBYVGBUXFBcWFhUUFxQYHCggGBomHBcUIjEhJSkrLi4uGh8zODMsNygtLisBCgoKBQUFDgUFDisZExkrKysrKysrKysrKysrKysrKysrKysrKysrKysrKysrKysrKysrKysrKysrKysrKysrK//AABEIAMoA+QMBIgACEQEDEQH/xAAbAAABBQEBAAAAAAAAAAAAAAAAAwQFBgcCAf/EAFAQAAEDAQMGBg4GBwYHAQAAAAEAAgMEBREhBhIxQVFxEzJhkbHRBzRCUlNyc4GSk6GywdIWIiNis9MUFzNDVMLwZIOj4eLjFSRjgpSiw3T/xAAUAQEAAAAAAAAAAAAAAAAAAAAA/8QAFBEBAAAAAAAAAAAAAAAAAAAAAP/aAAwDAQACEQMRAD8A3FcTShrS5xuDQSTsAF5K7TC3u1J/IS+45BG/TWi8K71M/wAi9+mtF4V3qZ/kWYIQacMtqLwx9TN8iPprReFd6if5FlAtSnaHMdeJeEuBvw+sW3HN3FPuDZ4dvoHrQaT9NaLwrvUT/lrk5b0fhH+pm+RZxwcfhh6B60cFH4b/ANCg0U5c0nfSepk6l59OqTbL6pyzrg4vDO9X/pRmReGf6v8A0INE+nVL/wBX1ZR9OabZL6H+azvMh8LL6v8A20ZsPhZvVn8pBon05ptkvoDrXBy8pu8m9BvzLPc2Hws/q/8AaQBD4Wb1Z/KQaAcvqfwc/ox/OuD2QIPAz80X5ioYbD383oAfyKJs+34pjHEGZuaPrOYwBxzWkYm7G85qDUf1gw+AqOaH8xH6wYfAVHND+YqJ9l/1v/VH2WybnZ1oL0eyDD4Cf/B/MXJ7IMeqCbniH86o/wBl3s3pN+ZF8Xezek35kF2PZCZ/DyenH1rk9kEfw7/WN6lS74u8m9JvzLy+LvJfTb8yC6frC/s59aPlXn6wf7P/AI3+hUzOj8HL6wfMjOj8HL6z/Wguf6wT/D/43+2uT2QT/Dj13+2qfnReCk9afmXmdF4J/rT8yC1z9kN7QSKdvnmP5e9cSdkOYXf8vHiQP2rtf/YqValpcAGyQwvLg+7jOkwLXA/VvPJilbKcaoFz2GN5fnG8kG4NzW3R6OMB/RQXL9YE38PF613yK35OWoamnbKW5hJcC0HOALHFpuNwwwWSOaQSHC4g3EcvUtL7H/aDPHm/FegsaEIQCYW92pP5CX3HJ+mFvdqT+Ql9xyDH0IQg8sjJiKomz3GJjnSHNkdDnnPaQGjODhdowO3DWFcR2PpP4pn/AI5/OUZZVnH9D4YXlvCSB470A4PHJjjswOGKuWTNs8IOCkP2jRg4/vGjX4w17dO24IEdj1/8U3/xz+aux2Pna6keaC7/AOiva8JQUkdj4a6g+aMD+Zdjsfs8O/0Gpa08sMyTNiYxzMRwjnloLhqFwxGm467jyJq7LST+zje4n4hAp+r5nh5PRZ1Lodj6PXPNzR/Km7stnjS+mG+/8xJjLWR3FkpjuBd0SoH47H8Guafni/LXX0Ag8LP6UX5aiDlvJfdw1PfsEbieYSLuXLGZovc5gG008gHOXIJUZA0/hJ/TYOhi7bkHTd9Mf7zqChI8r538SQEbW07z1pu7LKXOzeHdfsEAv5iwoLOMhqTZIf71/wACvfoPSd5J66X5lWanKmeNoc+aVoOg8DH+WvKfKaolF7JZyLr7xFC3DbiwILQMiKPvH+ul+ZdtyMox+7d55ZfmVI+l8hfmCWoLtgEXwS9dlBPE3OkfOB48d/MHILoMkaTwP+JJ8y9+iVH4Eek/5lR6O3J5gXNdPmjSTLmj2FM/pFIZODDqhzuSofcPOHINFGSdH/Ds8956SuhktR/w0PnYD0rPa+1pYRe982i+79Lmv6V3Q1k8zM8mRrbr731c+j2oNCGTVH/CU/qI/lXoybo/4Wm9RH8qyttrvfLwbGF52/pEhA52p1a0xgbe8Rk97e4m86BigvOUtiUzKKocynga4QyEERMBBDSQQQ3ArMpZi0tc03OzhzHAg8ik7PjfNGXvbExt2uMvv5OMFGx1OdKWRxwuA7rgrsd2cUEhU5srBIwjOGkXi83aWHlB0f5q+ZDVLBQR3uaPrS6SB+8es8tR4gH7ovwwEIG4cZOLOie6Mvl4NgA1RjzDEoNbiqWu4rmu3OBu5kpesnyME9RVB0TsyNjr84Mbi0H69/3XXZo24nuVq9yDpMLe7Un8hL7jk/TC3u1J/IS+45Bj6EIQaL2PG30Rvx+1l6VHW3ZZppAWEhhN8bhpjcMczq2i8HRjJ9jntM+Wk6VYaylbKwseL2kXHVuIOojSDqQMbCtYTsxuEjbg9vQ4fdPsxGpQ2VNt350LD9UYSOGvUY2ke27dtuhapj6eZ8bJLpWC4OBuvY8C68arxdeNRuI1Ex3DhrBI4XAcRvKMM83coN3PsuBO0qoRtvdxiMG96D/MfZo23tbDs4G+aW64f0AkbOpnVUuc7ijHHpXeUFpZxbDDuA/mKBvXzvq5+DZg3XdoaNilbUqmUcAij412N2ndvXVJCyhgzjcZHY+c61GWLQuqZeGkvzASRfr5UDzJyzM0Gom0nRfq2BM62d1ZPmtvzAbt5HwTjKC0jI4QRaNB5B1lO4Y20cF545HMOsoPLTqm00QiZi46btZ2bklYtCGNM0u/HWdib2RRmeQyyaNOOobVxbVcZ5BDFg0ewbd6BN7n1s/3AfMbtW5PLftEQx8BFpPGu1nZuCcTSsooLhxy30Rt3qNyfs0yvM8vFGi9A7sCzxBGZpeMccVHDPrqjXmA4dZ5Epbdc6ol4GPijA3dCk53sooM0ccjG72NCBG3K8RMEMOnRvOtxXtlUYp4uEfxjjjpvKb2HQFxM83mB1ciSr53VU3BsvzRpI1DZvKAooHVk2ceID6RHwCd5RWlmgQQ7sNZTq0qltHDwbOORdhq5N6a5OWZpnm816B1ZNG2khMknGIJx6VFUMDq2fPdfmDRfqG3eV7aNS6sn4NnEBx2EjVuCkrVrG0kIijxecN56kDbKG0b7qeDDVhqG3elaSFlLDnG7Ouw60hYlAGNM0uJ03nWdiZyudWTXDiA/wBNCBSyqR1TLwr+KDeL/eKUtmr4d/6PFfwbbs8jTcb7mj7ztHILzqTi263gWCCG4yPw8/LsAGJKs2QWTMJpS+T7ThC4X3uaSQ65z85pBBJbhccAANZQT2RMEbaRuY0NOh4GjOb9W4fdAAu5OW9T1yRoqRkTAyMXNGgYnTpJJxJ5Sl0AmFvdqT+Ql9xyfphb3ak/kJfccgx9CEING7HXaR8tJ0qQyhtjgW5jD9q4Ya8wHDPPtuGs8gKr2Stqins+/S900oY3aQRe4/dF4v8AMNJCg5pXTyOGdfjfK/adbRyXC7mG1B5hKS9xJjaSc68gyON9/wBYYkab9p3Yw9Q91TKGN4ouFw0XDAAJW2a3PIhi0DDDUn0YbRwXn9oRzDbvQJWvWNpouCZp1kazsXOT9nCJhqJ9J1bOQJrYNAaiThpeI3EX+8i3LQdUSCGLQMNw1k8qBJ5fXVF3cA49SlrbrxTxiGK7OOGHSlTmUNPcOMR58VGWJQGZ5ml0adw1AIHNhUAiYZpdOkX6zt3Jn9arn15oPOlLXrDPJwUfFGGGobE9qZm0cFw/aEc1/wAUCFuV4iaIIsXHA3az1BKWVSNpoTLJi47e6d1JtYFnXl082GvHUNm9NLUqnVc3Bs4owu1AbEHNLE+tqM53EBv/AK5E/wAobSDGiCHTow6U4rqhlHAGN4xw5SSmeT9m33zzb8dZ2DkQOrJo20sPCv45GF+r7xUdQwuq5s93EBw60V1Q+rmzG8QHHYbtW5SFpVTaaLg2aeTSTsQIW3X3kQw6dA+JKf0cLKODPdi84i/Wdbim9gWcGNdPNp09TQmFRI+tnzRxQfNdsQdWRRuqpjLJxAb8dfKnGUdplxFPDuN2odZTu2a5tNEIouMcPP1BI2BZ4iYZ5tJxF+s7UC9PGyhp853HI5v81FWTSOnkMsmjVfqC4e91bPfjmA4cvKnttVwiYIYsXHDDWdiBvbNaZXiGLR0DbvT972UNPfgHXcw2rix6JtPGZZcSfadm5QMlUaiXhX4sD7mDU9/fEd42/wA5uQKUcTiS+TjvGI7xhxEfjHSd4G1a3kJ2hH40v4r1l4H9bdpPKtQyD7Qj8aX8V6CwIQhAJhb3ak/kJfccn6YW92pP5CX3HIMfQhCBSz5XODoo784vde7vW4XAcuJ3aU6tOqEEYij0nA3ayokQRta6RzLyXu0TPYTdd3IFyc0FlxzNL/0djWgX5zpnn+VA9sejbEwzS6dQOs9SjGh1bUXE/UBxO3kSWZE6URNpo3Hx3kAbcQnlrWdDTtGdFTl13F4Im7zl3wQOcobUbEwQREagbjpOzcurEjipozJJIzPOPHb1pvZNjMlj4R1PTRjlp2uPtITRoaZcyGGnIGl36O0Y8lxQcfpjaqe98sbWA4Zz2t85vKfW1b0LGCKGRhG0Pad5NxTi1I2wMH7LP2CJunZpXtlwPewvlLWNGyNg3aQUDayq2mgjLzKxz9QBvJPmUbBWxzzl80jWgHAHDzp5BUySTZkTjmA4ksjJ3D6ieW7U/o7Q0SPMmviXA7Lg3SgZZQW6xzRFASWjWGuN51u0JWxq2CnjJHCOkI1QTH25ieWNFIYzJUSPu1C/N6FGMqJJ58yF7wy+7jHHzoGkM/DT587Zg2/D/l5zcPMzSpK27TdI0RwRTBow/ZObcNtxAxS9tythaGNc9z9F/CvxO4O0L2yqMsjMk75HbAZZLubOQJ2ZMIYrmQTF/k/iSmVKyR03CTQzEA/VAa3nxdpXVNE6pmuZeGA4/Wdidl96e5QSxRNEUbGF+t2aCb9l919yBO3KueYBkcEjWDa6MHfxtKVsuqdBHmspZM86XGSnu/Ev9iWsaymRRGWdrXG68BwB9hUVBTfpk/1WtEYOFzQAdrjd7EHMMMpmMk0QOOjhohcNQ0lOLbq5pwGgQsZsNQ3RswanNv1TI2iCFrb9F4A85K6sujbTxcI8fW1bSUDWkrHRRlrW07T3xqQfZmJpSwPEhkc6F39464czUvRwuq5s53EBw5bte5K5S2tmgQQ4km4Ad07qQMrZrJKh4ZnxBgBL+DLncGwXX8YAZxvuAXUjAA0AXAOYAO9AOA/z1kkqz2FkuILMqJpMXuglIJGm9jr5OY3N5Lz3WFbqO58dvSgVWn5B9oR+NL+K9ZgtPyD7Qj8aX8V6CwIQhAJhb3ak/kJfccn6YW92pP5CX3HIMfQhCBGz6J00pb3IeT0J/b9pBjRDDjqw7o7dyTitFsNO+7jOe688mAAC7yds7TUT7wDqHWUDqyqRtJCZZMZHY46z1BRlnUzqycvffmA38h5V5XTvrajMbxQcbtQ2KYtOqZSQiOPjHDeUDbKK07roId2GrlS1n0zaSHPddnkYX6uVN7Bs64GebHXjrOzcm1VM6rmuHFB50Htn0zqmXPdxb8NgG1d29Xl7hTw6NZHtcU6tetFPHwUfHNwN3QuLEoBCwzS6dO86mhAtE1lFBnHjkfV+LiomxaB1TKZZL80G/FJkvrqj7gPmu2blKW5XiCMQxcY4YdKBrlBaJkcIItGg3ah1p/GxlFBeeORzDZvSNg0Ahj4aXFxvIv1nvtyYMDqye835gPPyoFbGojM8zS6NQOoItWrdPIIY9GsjUNqcW1XBjRDFpOAA1lOrKpG0sJlkxcccdZ6kHUz2UUFw45HnA270wyes0yOM8ugYi9IUcD62fOdxAfMbk+yitPMAgh0nDDVy9SBrbVa6plEMXFGBu93rUjWTMooM1vHIxu037AubMpW0cPCP4xF4v1cu9RdDC6qm4R/FGgbBtQLWJQE3zTbz1JvXTuqpsxl+YNO7Yl7br7yIId3WU9pYmUcGc7jEYX7dbig4tWsZSQ5jcHEY3auQI7HmTTqmU1E4+rsOw6Gb3DE/dP3goWxbPktKrGtgdr0Ei68n7o0nzDWFuNnULYY2xs0Aeck4lx5SUDPKkf8AIVP/AOeX3CshqO58dvStfyr7QqfIS+4VkFR3Pjt6UCq0/ITtCPxpfxXrMFp+QnaEfjS/ivQWBCEIBMLe7Un8hL7jk/TC3u1J/IS+45Bj6EIQJ2PZRnncXfs2Ov5CbgTfyBOsorSL3CCHRo/1FJOtXgqdzG8d0jr+XRcE/wAnbNETDPLxj/VyBekhZRU+ceOReTrUVZVI6plMsmDRjuHWuJpH1s9w4gPOdu5SVr1ghjEMek6eU9SBvbdcXuEMWgYbh1p2M2jgzjxyMOTlSdj0TYYzNL7dZ2KNha+tnzjiwHDlPUgWsKgMrzNLgMTjqGm/ekbctB1RIIYuKMBu27yneUVpCNogixOg3az1BLWNQtpojLJxjjig7cWUVPd3ZH9BR9g2cZXmebQMfiGhIU0b62ozjxBov0Xd8U/t60Q0Ngh3D4uKBta9Y6pl4KPig3G7UNif1MraSHNbxrsVzZ9M2lhz3cchMrMpHVc3CO4gOGw3d1uCBzk9Zt5M82GvHUNm9NbSqn1c4jZxRhuCc5RWleRBDu3nWU+oKZtHAXv45F+KDy0KllHBmN4xw3nYmmTtm6aibHXjrOzcE2smkdVzcLJgwaL9Q613lHaoc4QRkNAFxN4FwQI11Q6snzRxAecj4J7alWKeLg2cY4G7oXENTDSw3h7C+7C5zSR7VF2XUwyS8JNNG3HAOeBcNu9BLWHQCNhmm06T8GhQNrVj6ucRsvxON2pt92rTsu1lL5SZRNkujhN40C7XfhzlXbsZ5K8G3h5Re48XeMM7c3EDlvOppQWTI7J5tHABd9cgZ3INIbftxvO036rlYUIQRWVfaFT5CX3CsgqO58dvStfyr7QqfIS+4VkFR3Pjt6UCq0/ITtCPxpfxXrMFp+QnaEfjS/ivQWBCEIBMLe7Un8hL7jk/TC3u1J/IS+45Bj6EIQMrPmp21DnTyXZrsG5j3ahfxWlObet8TXMiEhZtEUmjYAWq55G5Psnpy90ko+1eLmlgGB5WE+1WNuSkGsynfI4dFyDM6G02Qw3RQzl5F37Etu5BfcmFE+ThOElpp3Y6mtw53Ba+zJimHcvO+aX5ko3JylH7lp8a9/vEoMitqepnIDKZ7YxqL42m70tKc09XPFEWR0zWEi7OdUR4DkAWstsKmGing9UzqS7bPiGiKMbmNHwQYXRU0zZOEcKdx1AzaOYJ7aNPV1WF8IbsY2V+jV9UFbc1gGgAbsF0gxmjs6uYzMZmtB0ltLOTzlcU+SVYH54dIXH+yn+fBbShBkNRkbXTftDORupm+zhAU4psh6zNzeEna2664Swsw2fVvWrIQZRF2M5c6/Pkv2mpu92IlO3djN7+O8O8aomf7M0LTEIM3b2Ko9bozvbI7/6BOYexdANJj80TvjIVf0IKVH2NqbWfRihHvMcnEXY/pm63nzQj3YgrahBXDkTS3XZrvTI9rblYY2BoAAAAAAA0ADAALpCAQhCCKyr7QqfIS+4VkFR3Pjt6Vr+VfaFT5CX3CsgqO58dvSgVWn5CdoR+NL+K9ZgtQyE7Qj8aX8V6CfQhCATC3u1J/IS+45P0wt7tSfyEvuOQY+hCEGj9jntM+Wk6VaFV+xz2mfLSdKtCAQhCAQhCAQhCAQhCAQhCAQhCAQhCAQhCAQhCAQhCCKyr7QqfIS+4VkFR3Pjt6Vr2VfaFT5CX3CshqO58dvSgVWoZC9oR+NL+K9ZeFpeQ9SwUMYL2g50uBcAf2r9SCyIXgK9QCYW92pP5CX3HJ+mFvdqT+Ql9xyDH0IQg0fsc9pny0nSrQqn2PZ2toze4D7aTSQNYVjNdH37ee/oQOUJobRj772FeG0mcvN1oHiEy/wCIjUD7Efp33fageoTB1cdgSTq93JzIJRChnV79vsCRfWv749CCfQq0+pd3zudN3yE6SUFqdIBpI5wk31kY0vb6QVTcUk5yC1utSId2Pafgkn25CNZO5pVVJSbnILQ/KKIannzDrTd+VDRojcd5AVac5JOcgsT8qzqjHndf8E3flVLqawc5+KgXOSTnIJmTKic6C0bm9aayZQ1B/enzNYOgKMc5cgIFLWtSZ8EgdK8gscCL8CCMQQoCo7nx29KlrRF0Mh+47oUTUdz47elAqpmw2/YjxpPfcoZT1gN+wHjSfiOQS1LUvZxXuHJfhzaFOf8AEJto9FQTWq1foqCSVJyutF7hO1jiGiJ7bgTcTmuvPw8ytlpVPBxOdrAw3nAKhWi37CXycnulBV0IQgsuSjfsT5R/wU6xqhskW/YHyr/grAxqAY1KtahrUsxqAa1dEoJSbnIBzkm5yHOSbnIBzkk5yHOSbnIBzkk5yHOSTnIBzlw4rxxSbnIBzkk5yHOSTnIBzkm5yHOSTnIPXOSTnIc5cgIABKsahjUs1qAa1NJbFjcRde3EG5puGHJdh5lIMal2NQR7LEi155/vHDoIUjS0zWNDWC4C/WTpN5xOOklLRRE6ATuBKdxUMh0MdzH4oEY2YjerpmKvU1mSZwJbcLxrG3erFegr2UtRe5sY0D6x3nR7L+dQFoRkwSgAkmN9wAvJOadAUjXsdwrs8XEm/k5LuS5cMagoojf4OX1Unyo4F/g5fUyfKtAY1LtaghskYXCn+s1zb5Hm5zS03X6bjip5rUNalmtQDWrolekpJzkA5yTc5BK84Nx0NJ8xQJuck3OTj9DkPcHo6V6LLlOoDeR8EDJzkk5ylRYrzpc0c5+C6FgbZOZvxvQQbnJMlWRuT7NbnHmHwSrbChGkE73H4IKk5ySe5Xdtkwj923z3npS7KKMaI2Dc0dSDPridAJXbaGV2iN5/7D1LRA0DQF6gz5th1B0RHzlo6SlmZL1B0hg3u6r1e0IKVHkdIeNIwbgT1J5FkcO6lPmZd0kq0oQQEeSkQ0uefOB8E6jyegHck73HrUqhAzZZUI0Rt84v6UuynaNDWjc0BKoQeXL1CEAhCEDO0aESN2OGg/A8iiY7Lk732hWJCCFZZT9ZHt6k4bZh1uHMpJCBkyzxtKVFI3l504QgR/RWbOldCBvejmSiEHgaF6hCAQhCAQhCAQhCAQhCAQhCAQhCAQhCAQhCAQhCAQhCAQhCD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0180" name="AutoShape 4" descr="data:image/jpeg;base64,/9j/4AAQSkZJRgABAQAAAQABAAD/2wCEAAkGBxQTEhQUEhQVFRQVFxQVFBUVFBUYFRgUFRcXFxcVFhYYHCggGBwlHBQWIjEhJSkrLi4uGB8zODMtNygtLisBCgoKDg0OFxAQFCwcHBwsLCwsLCwsLCwsLCwsLCwsLCwrLCwsLCwsLCwsLDcsLCwrLCwsLCwsLCwrNywsLDc3K//AABEIAKgBLAMBIgACEQEDEQH/xAAcAAABBAMBAAAAAAAAAAAAAAAGAQQFBwACAwj/xABGEAACAQMCAwUEBgcFBwUBAAABAgMABBESIQUxQQYTIlFhBzJxgRQjQlJykTNigqGxwdEkc7Lh8BU0U2OiwvFDVJKjs0T/xAAYAQEBAQEBAAAAAAAAAAAAAAAAAQMCBP/EAB8RAQEAAgIDAQEBAAAAAAAAAAABAhEhMQMSMkFhE//aAAwDAQACEQMRAD8AEb20xUUYd96J5lyKiZoMZrN2ZwLjep2wudqhlbpUtaRA4qVYM+zD5NWPY+7VbdmiA1WRw87Vr4+nGXZ2BQlxPttbNMtpDcJ3zS9zI2GxH0bDYwWJIQYJAY78iKLSwAydgNyTyAHU15Ua9UX8sj3EkZ76VhMFYsGDEqSAQ3MAc66qR6qhiCqFUYVQAAOgHSulc4HyqnzAP5iulEZUZ2i4qbaAyhQ5BUAE4HiPOpOhPtt47WSTmqsix/HWA7/9o9ATyalAdxFbbiiqstsFnj3ebILMp1EjVgHGok4Ow6VZ3A+EwW0Kx20axx+8Au4JPMkkkk7fuqpuD3yws7sGOoxooUZJZiQB/nVn9kFIgO+3eMQPIHBIHzJPzqSomsUoFLWwqq1xWwWsJpKBc03nvMHQo1OQNI6HOcknoowMn1A5kAjXbvtxHw1Yy0ZlaRiuA6qFwActnfcHbA6cxUh2JvluLYXAcSPKW1tlDghiAg0k6VXovPfJ3JpRM2sGnJJ1M3vN545ADooycD+ZJLjNJWVBlZiszSZoNsVgFJmkJoNsUtaZpAaDY0L8Z7TIRJHA/iUlHcfZI2IU9TnI9MU+7R8XEKhAMvIGxkZUKNiTnnz5VVnDiqCZFAH1jHAGBuSf41zaohtuJIIypQMVHMgHOfj8aluxokMp1xxBVyEdSdfIkgjGACD0PShgxW5Pi1CTQM4LBSuThTituzvEri6maC2zEuo97c4BVVA3SIfakKgD9XmfI5Tt2sDjHG1j8CZaQ5CpGA0rsNikS9T5ufAnU7HDW27OGdUa95A6haoxMCn/AJp53D9SW8OeQ61K8I4FBbajEgDvgSSElpH08tTncgdByHQCpHNbs2nd42rSSutc5FoODVwZKdlK0K11tFBSvg02ncGsnlBGRUZLKRXnal0Yb0qS4fOOVMIxmto42DelFg37NOC1Wbwv3aqjskfFVq2UgVCx5AZPyrXx9OM+0H7R+0TWdsXjQSMGTUp93BJ0hsb4bS23UKR1qpJvaZm5W4ksLRnVWzhSCxcghmYg+JdOx9T51bXbjs1NeWDwxFFneSOXLkhQVI8OQDyXblvj1qoLz2Q8TDL4YZCxIykmwwCfEWAwNsfEirZUFEPt4H27LbzW4/kY6krf242re9a3A/C0TfxYVXM/sp4qP/5Q34Zofz98Uwn9nvE48s1nLgbnGlhj9kmnIt6b2y2LDSUuoy2ASY0OFPMjRId+g8s5peOe0Cwurdre3du88BVDE6jShBODjGwHnVM3vZe/HvWNyPhDIR+5a79muHzR3CmWGWMBW3eN1GfiwqcoO+zt7okcFHfvJVTIyRHiPVqb7o/rVhdkuP20VvEk9zDHKyhtMkqI5BUDVgnJBIO/pVbWfCkkkDFpFJIzoldRtjmAccqi/aDNCkyROdhCgAIzkBnAJONjtXHtzFj0HDxSBvdmib8MiH+BpysgPIg/AivJOqLGA6+hO37zyrhGxU+CQLk76W3PnkjBx8679l1Hr/FayOFBZjgAZJryra8VmRm0TyY6Yncbeg1f51J2vaG7LELdT4IBXM8jAOCCD4m55FPY0NvbdwOeUwXCW8kmlZA+gEiOMaWXXjfPvEnkOXTct9kFpLFYlZrdrfL6lVn1FwUXL4PuA45VVV32tvhHoa4mkV1ZJPEu4Iwee+OY2pLf2g8TjUKtxkYAQNHE2FAwM+HP5mps09H5rK89Wfta4nyJgbbbVDjf10sKdp7Z79PfhtX+Cyr+/XV2ml9VlUjF7dJft2cR26TOu/lupqW4d7a0dtLWhBwNlmJYk/ZVe63Pzps0tjFKEqrm9t1qjFZbS6Q/CP8APDMNqeQe23hp94XCfiiB/wADGmzSxtNLpoIh9rnC2BPfOMdDBLnz5BaYXPtksCQsLMWbIDyRuI1ONshQWYk7YA+Y502aP/aLKEaEkgDDjJ+K1Wi8URHk95nLbIB4sb5ZicBR6sR+dQnaX2gXV5cKZdKxrnu1QaCEP2veY6j8duXxiJeJPbhgnvMc5JDn8eRnLfHljlUsFgw8CluVE0kgQE6THGTkRrnOpjuWyeWBtRh2Ju4+/WKNSmnV4e7dVGBpGG0hTtg7Hqaorh0hbzEpJBBySd+p5n41evs+7Iz2aiaYd5Kwz3ZmYGIHoFIKs59SAOXmaz1bXX4sLFLiuVrcB11LkcwQRggjYgjzrpWrlmKSts0maDm9ciacFa5tHVR5fguehrvImoVGSOAadQz7Vk0PbcdKloYc1BxzeIUR2JyAa5qxKdm0w9WPYDWVX7KYZvVvsL8ve+S0B8ITS2efp5nyqxODRaVHUncnzJ5mtfH04z7SK1tSAVtWjhlNXGt9P2UILer81X5bMfUr611upSo23ZjpUH7x6n0ABJ9BS28QVQo3xzJ5kk5LH1JJPzqK6UN+0P8A3J/xx/4hRJQ57QR/Y2/HH/iqUVvwp8Pv/o1ZXZ/h0MsOZIY3Oph40VjjbbJFVvZSgONiT/r+tWl2VP1H7TfyrPH6SNJuxnD23aytSfPuI8/mBTSb2dcMbnZQ/shl/wAJFE2a4XEpzoQ+I7k/cX7x9fIdT6A1qoIn9lXCnfCWxUKfGwmn542RQXx1BJ6bee2snsc4YeSTJ+Gdv+7NH0EYUBQNh/oknqc75roKCpuLexqxiilm76+IjR5CqvEzEKCxCjuxk7edVPZw2Z9+a5XPUFSPyx/OvWeK8r+0vs79BvpoguInzLB5aHJIUfhbK/IVxk7w1+w7s+BWbjw8SmjHXvLYMB8Ssufnit5+yMJYhOJo/qbWQD5c/wAxRe3sUimjjms7xlSREcCRBJsyg7MpXbfyoMk4Ktncyw98s+jwl0UhQw95RnOSDt8c1zdyba44453TvZ+zaeYjuLuzdjkBWMsbbb7Ax71D2tw9uyuO7Y7jX4jvvgIScjOBvjNE3Cro6gBnPToQc5ByORqP432ZcYaPlnkeeT5E1zPJtpfDoV2sUN9anWqzKeWD40kxuARujZ+R59ar+49n3E1HispgBkkjBA8zsTWnZzs9etOfoutJUIwV1Z1Ag4OOnx2qye1faW4GYZnaa5RUd7WJWRDHpDNIJACr4HQauvkcax5clY8L4M6hmnUIg+8fFt6dPnWsTxBj3aDHizIefI50/AeWPjU32keD6Na5QvcyK807NIyqgLMixJFrwNPU4zkEZyCALuAeWrJULJlV2bU20eD7uAPLJzVcuffamHh0rtqxhjpX+gwMedSM1q0jRyBZCoVI9enCCXSGAZ8Y3zyzn40fdneDwQxxyXSQ4RdatpV5AADpSRQMPI2dSA+DAzmTnQtwODJlTcIdBCZ2HgCg+WrAGW6muaou7N9jojArscyHcyFpAwZTlXXS4C4I22+NE/Au35ic288hkaPOqSVlGQuMlcLncHODn41BcE75oo2VGcFWU6CoIYMRncjbnUvwqO3mkkthoE7JoY6cldceG8WCDjyrL2rrSxOB3AkV5RsJH1BTsygIijUOhIXVjyYVI6qDIYZbBxqbvImJGcafDuQpyT4lG4Od8NnqQXQSBlDKcgjIPpWzl0NJS0oqoSkK1vWtB5PuIayGOnV6ACa4xS1i0ZIpBGKIeD3GwBqCMgNd7O7waVYsfgjgsKsPhp2qqey93l6tThTbVp4+meXaSBpa0pvcHUe7HIjMn4Pu/FsEfAN6V2ja28Z7zoRiP8HVv2iAfgF5b07rUGlzUC0Ne0Fv7J8ZE/n/AEokoT9pD4tkHnKv7lapehXPCX1TbDfO+dsD/Qq3Oyn6DGD7x+fLl/D5VWXCkAYseg5+m9WJ2Ovw9mJCdg8i7A/ZYrhRzJLZ+JO3SuMfo/E7PLpGwyx2VfM/yA5k+VZbQaQcnLE5ZvM/yA5AeVa20Rzrf3j056V+6PXqT1PoBTmtAgWlxSSOFBLEAAZJJAAA5kk8qqztn7XYkVo7D6xzle+I8C9NUYPvnyPL40VapqvvbHwS3urTxyxRXEWXty7qpb70e55MB+YWqch7U3O+biZwdRkjMjkMrZDZBJHXnisvOINcDvGJZjkMcHmOgGdh6etc5XTvDD2vaY4J27uoOHCzBCnLBZdXjSFt+7XyOS3i6AgDlmh+OcL1/KmpgzzOPjufyrdYkQ75PlnlWV5enGa6EXBrgZLY6YzUrJfO2FBx0ztQpbXqj/zS/S9UjBAMH7zdMdMn1rjTXa6vZ5fKYXtNopMOVdAAzBs+PON3XPXpjyqre2PDF4XIYLOZpbrOuR2jUvHHpEikNk6WzuTjPLccqi+HcZnjdFty/fFtEQQgtrbZQuQRnfFJxHss6PcGK5+k3MJZpzET4FKDvGaYnxsWd49I38LE9QN8N65ePzSTLhHWyhw7RSSI3gQGXxM7SqwfLAYXLFVznYOMkmiBuxZt49c4yTF3y6NTKwzoJwd9enLj1HKh/hkxL28Vw4hjQs2XjwATyLjrq0qNXQb896tz2mcVMtp30Kj6PG0aNKNS6Q7hJInQjmvunBONTA4IrtkGzGknDluAAra9DRgbIghEkKoeiFJA2CObMRjLZgbJtMsoH6o/IGpXtXFJayNAzOyOxBwPCPqwUYDoT3jEgk+8uORoet7xTrlyMAAnB2yM5Fc1RlwS6dYUwW0kSEYBKn6xtjgc6KOyPDIVu0k/9YldXjOfEgzqTOPmRQV2Z7ZiO3WIwk6RgSB8aupIGD1zRH7NAZb55oUl0E5mLCPuwQMKNfvE+grLXLpbV3ZrIhRxlT+YPMEHoQQCD0IoX4TdNaTm2mPhbLRtyBH3h5eTAcjvyyxL81GdoeDJdRaWOl1OuKQDxRyDkw8x0KnZgSDzrZwkgKzFQHZ3ijZNvONM0e2MkgjBI0k+8CASp6gHPiV8TxNAhNJSGk1VUeW7psnetUi8qbyS+dPbOWsWjh3Jrpb2pyKfLiu0Boqc7Mw4cVbHCW2FVlwRhqFWVwdthWnjcZpOeUKpPPyA5knYAfEkCktotI33Zjlj68tvQAAD0Fc0XW2r7K5C+rcmb5bgftelOsVo5YDS5rNNLpoFFCHtK/QxD/mE/kp/rRgFoN9pZwkI8y/8F/rXNAZYDOR5gj91EfZztNb2zRWc0ju66mViqhV1ksNZ2ywUgDA5ep2HuEKCcjlvUavY+e+4rL3Z0RoIy8pzhRoXZQPeY77ZHWsudrj/AFdcPGrdxlZ4iOf6Rf610ueJwxwtO8iCJRkvqBX8xz+Arz7227CXljJ9TKksTnw6XWNxno0bNn9oZHw5VAtAyAfSroqvPuY2JyeWSOp/Z+daTa31/KNPaN7QFvFMULMkAO4IwZCDzYjkPJfnzxiuuD8P764EbyBVILFwR7qjO3TNS0mtoDNb20nc5Kmdo2K5HPxcv31E9nwv0gF8aAHznYaipA5ctyK6RYvDp7WxU6NIAXUzbMSMkLqPNiSMACh7iXDkE7vF/u9wqyR4PuSsTlCDvgkH81prN2eldi2qM4Qadvd5BtCbj3c8/jtT+6uVKJbjXLOQdDBQXLBtk8C8xswGCfAK4rqXQMmnIJFaG5OOdW52a9jRnbv7x3hRzq+joF7zfBIZzsgznYDOOoqxuFezfhtuQ0dqhYcmkLSEeo7wkA1PV3/o8vW7a20l0TYnU5IUYBONgTk4wNuZFcrWN5HUDmxAG/U7dac8W4YYbmaI51RSSIfPwsVBPx2/Ors7A+ztYLP6TPGxvJFIiBye4EmFVgvRwDqLHdc423ppLlW3st7ELaOb28Cxu2Vto5WGpFx4pG1YxI4B25gZ8yAH8Q7OpK/FZWZ41LrLGFKlZQz6zIA/iZPDM4zgY04Jq1u1/ZT6RbvA0uLZcyhDkOrruqiXxfVjLHGknkM4oFfsjCL5IRrOu3P0qd27x4wHCKRq8Kgsvc8gMIx2B27Zq74PbxSXUfemZg9wqodCuZEzywxwWyYts4wxHUVefajgKz8JeCEd3IIo4njXSBqh0nQwxzGjYjmMbkEVXfZCBoYpba6jkjLyp9AkmUiNZFuAr4I2DciSD9k0R9rOKvc3VitnIfpaOpureKRdGY2HvtkKw2cDc+BicGoIP2hR67Ph3EJG1d7HHDMiqFC+DO2+cq3eA59OWKrpbfvmJZdiA2rkcE4Bx57Grs7NQg2ckbxxu1pPew+JAUE7SvHGoJHjA73UW6DFEdh2B4fHEqfRY2wAdT6mfOPvk6sDoM7U0Kn7J9k5bwjTlYVB8WBl9GNSRZ2Z8HqcedXf2ajihiWCMABVyhAx3i9ZD+tnZhzB9CK7/QEESxoO7VAO70jGgryK/wCt8kHmajWbBJPgYMC+OUch2Eyg84n5N+/BDGkx0tuxEZKTvKaWtxqByNLLs65zg+h6g8wfLy5V2quUfx3hnfAPGQsybo3LO+dDEdCQDn7JAPTBzgXFu+UhgVlQ6ZEOxBG2cf028sggmQqG41w9g4ubf9Kg8SdJU+7+IDl5jbmFKjabJrWm3Db9J4w6cjzB5q3VTTqg8tTW5rIBipGUbU2jALVi0dANqcWtbJFT20taVT7h84BFWPwW41AKpwT18l6n49B6n0qrJkKnlVidjs6QTzOP8hXfic5jiJQAANgAAB6Ct8VpFyroK0rNmKUClBpRUUgFAftQlH1IHMd4T89GPn/UedHM8p91fePLyA+8fT06/voC9p0WBbqvlKSTzJJTJPqaUBfAWm75AMd1uXPXrgfmRU7xDgFxcPIFvRa27FWOmXDMQiqToj8TcsYYgbbCh1eIGLIHXbl09KnoL0mMbDdRvjfcDflUmPOxnZrsjNE4mhlgvhk6oLhvGQDjUsmTpbG4DLjofMFN1Hw6Zw97w0wvy1T2isuBy1TRa0x8WqIgvG8LDAxjDqNLh84xkdMUW2naaNBGs7YkYcxvnfGogcqtga9pOML9Gjg4e0bS3LfR7fuirJGCD3kxC7BY0DNjzAHWq59pvZiCMQWVhboJVjVp5tlbuxsgdurMyljsTsKsDgfDYb6WW+kjQxt9VaZUAmJCdVxkAEF2zg591V8zQFd2zGSV1mkQs7kYbvBoBxGrd7qJwgUcxRVfiz4ha+IZKxgHUGVsA8uucVbPsh7NpMBxCeEK+o9xsAARlWkAB3OcgHA5Z9aiuCcPu3kUIYZSMkYDRyaBzB8Wkr038x6VZEfH3iAEtq0YUY8LgqB+Nwqf9VRRJimvFOIx28TSzMERBkk/uAHUk7AdTUevaeHTqYSIoGS5iZowPMyxhkA9c0L8LvF4jfGeSZPolu39jg1qGllAwbqRM5wMkID+L43SHfALKe+lW8vY+5hRtVpakDX+rPcnmXxuqclznng0amtC1c2koiK7SXwVQucfbYgZIVdxt1OVJA66COtQPBbF1t764l2km1qoH/pwQIY0iB64IkOepbPWmnEL9pS0yblihhUjZnkbRaKR5ZHfN/doepo1tbYJGsY3CKqb75CjG/5VdBjLaKkfcmPvbbGAuMtGBuBp5uo6EeIevMDN1ZpBMZ4Ild9ATvu7KGNQcr3rMAoKk+9tqHhfGNdHOKzFNCvOylmV4hd226wgwXgBGHcvF3LZGSCCyszHO5x51YdA97Alnxe0k1FYrmGa1CnGlHVlljRTjIBJfAOwyQMDAB0QKDWm17alsMuNaggavdZT70b/AKp8+hwd+RdAUuKCEgcjSUzncR6juQPetpD95dyrfPcZ1S1vMHUFeX7wRzBHQg7YprxG05uASDjvUHMhd1kTG/eLgEY3IGOYXHCCYq2r3iQGbTylj2xOgH2wMBgOe36tQS4pcUkbBgCpyCMgjkQeRFbgUA3xeF7RzdRAtGf95iHl/wAZB5jmR8TtlsztpcLKiyRsGRwGVhyINOaBL3srfQyOOG3a29u5MncvHrCSN74jOPChwDjoSaCo74YFQ6XWG3qWvmyNqHLyJgayaJ2PiAzU/wALuQarcSHNEfBLwjrSwlG86BsUa9mEwBQDb3eRvRt2XudQFXx9pkOY+VdAK5QNtXTNaVw3ArSaXSOWSdlHmf8AXWkkkCjJ5f62Hma0hjOdTe8dsfdX7v8AU/yAoOkEWMknLH3j/IeQHQfzJoG9p9yqvACAx0SEZ1bDK9F36Ud1XHtctixgwxXZ86di267FueNzy86lAPxG6BwoSPxMN9Dhsehz/rFEkpAXAA2AA58htQNeoFYMB7pBySScjfmak4+MTkpldQZBIQpTKpqxlhzGT/A+RqxIJY7jYhQdS4K77Hcf508TghdYo85ur3VrYkEwWiY7918s7Iv4x61y4dbJjvZmk7sANoTOvyCKBuxJIA881Ny3Y4dA88oU3k4CxxFs6EBOiEHmVTUWZurFvMAc45yzcd+t3oQdpuLR8PsmZVGEQRQRDq2nSiDyAxknoAaoO9unvZo4h3iBsBolYa3bVhQuQBnGD1+dS17x155NV27PJnCIOWScBUQct8ctzRz7P+ycqTfTLhBGdOIoiPrFLDBd/unTkAc9zyqTK28NMsJjju3kRdguycNhD4FYSyAGRnbU23JM8hjO4G2c0SXE6orO7BVUFmZjgBQMkk9BXNnwCScAbknYADmSaDvpH+18oqsOHq41yHIN0UOdEfUQhhu32sYHU1ppjs3XhA4rKtw+I7EahGiApJd747yZwAwiyDhM77E0R3XAVYadepcYCTxxzIAPxAOf/nUtHGFAAAAAAAAwABsAB0FLigGhwExkFI8Y/wDbXE0H/wBBPd/m1R/H7144ijS3C6wwZZ4Ecd2B4sPAF55C+9nxijQnAyeQ3J9KELedp5HuGH1alTEjfaAOLdT+Ji0p8gYqoZ8CMsky4EE3cZlcRy6fr5V0gAaSPq0BQb/ZNE7cWZc95a3KgdVVJR+UTs37q14VweJog0saSM5Mmp0BPi5HceEkAE46k08HCgP0ck0fwlLj5JLrUD4AVNhgO1toMCSdYSdgLhXgOfLEoWpe2uUkGY3Rx5oysP3GuDW9xjGuKVfuyRlSfiykj/oqGuuztszapuFxFuskAiLfHV9W/wCQqbU39pdsO4gmceGC6gZ+f6KRu5k36eGU7+lEnDGYqUkOZIzoc/exgrJt95Sp25EkdKCuP9n7JraeNZ7u31RuBHNcXKwlsZVStwSrDUB7p+BrXs/DfSQWlzFxDUbmONXE9vG4RgjMEJj0E4bWuTvuKIsMLWaaHdXFkG6WM/weeA/kVkFKeOXqfpOGyN5mC5gkH/2FCfyooh01FXttoOc6Yy2oMOcMp+3+BskEchk52JwxbtmifprS+i+No8gHxaHUKRe33DW8LXUaEjdJg8RwehWVRQP7afuy2oaVz9avSNm5SL/ym336HP62JfFC8PFrdiqw3MEnMQsJkYEYybeXBJ0kDwn08x4pTh14Bhd9BJWMnmrDnC/qPsnqPPAJCVrU1oXrXVRHme33pbu3BFNY/Ccinqy6hWUdhe5i0mu/DZyGFSd3bg01htxkYFUEtvcbCjjsZLnFA9pb7CjbsgmMUw7XLpZtrjTXVjjc8qb2nKl1az+oOX6xHX8I/f8ADnqzbRjUQx5D3Qf8R9fLyFOCa566QtTQ3JoA9p+7Qj9V/wCK0d0A+0v34fwv/EVKK248MLkczmhiz4vPC5GnIcKoD5wUyxTSzZ0rnURjHWjO6tdZI5gDHrUJ2gtosWyxyvJOsbLKp0aIRrJSNSFBzuxIJOMjzxXMutmM3wL7btJLCyOyJrRBkYOgeAHJ88MxGcjOnI6Uyt+GX/FJDLEG0t71zKdCEeSHG4HQIMUWdhexGqJZr8a9Wlo7d12UAbGUH3m66TsOu9WQuwAGABsAOQHkBSS3trc5j8hHsT7PYLEiV27+5/4jDwp5iNd9Px50Z6BWgNB91ctxRnhgleKyifRPMmVed1J1QwvkaUGAGfrnA6mupNM929t+IB+I3HcoR/s+E/2lv/czIf8Ad1PWNSPGeRPh88FsaKoCqAqgYAAAAA5AAchXKztkiRY41CIgCoqjAVRyAFd6ITNJmttNcbmRY0Z3OFUFifQfzoIftLeDAgGcuC0gHvd0DgqPVjhR8cda4G2zphOM5Ak08u9lUlwPIJACo9HXyrjw3xSy3Eo/R+Jhz8YHgiHqu2fM92RUxw2E6yW5oCpx1lkxJKR5gfVqPLBFWiUUVvmuJNZU0O+qkL1yzWZoroHqvuyfA4mt7u3ESLNbXVzHHIBpcAv38BMi4bGJF68qPcmhbhimLi13H0uYILkeWuMtBJj5CKglbO11Ro8M9xGGAOlnEmPNW75WOQcgjPSupW6XlJDIPJ42Rvm6sR/01lkNEssfQnvk+Dk94B8HBY/3gp/igjzfTr79sW/uZkb/APTRWkvF4ztLHKv47eRl+bqrIPzqTrMUQNPwvhd1kd1ZSnkcLCXH5eIGoV+wVqjBUidCMkdzLLH3yDByArYEyYB8jz2z4Tq4so5BiSNHHk6qw/IimMvZq3IwqGLG6mF3j0t0YBCBkZ8qoHbHs82Qsd/eDVkxM0pdXUdNLDZ15EemfMB9/sDiA93iRx+taxE/nTbiEJtxiS6kjywLA92+tjgLPBqUtqBHiTOdyd9tTC29oS+ISXUMbKzLiW0l1EDk3hmxggj99FUr3m1LDMRWsEe9PBBmsHZtNKcU3gu8GpJremEtr4uVUEVjPsKNuyc2arzh6kbUddkV3wNvXy/zq49mXSy7d9YwPdHvHz/VH8/y+D0NTThyYUAchTorWzIuql1VrorYR0VhNAPtKkCvEf1HwPmKPtFV77T4R3kJ66HA/wDkM/wrnLpAlwiUF9+ef8qIOx/Yv+2zXcqDutQMCn7T6VzJjooOQM9fhkwPBIxnl1P/AJq4OAp/Z4vw/wAzWeH0sOAa2DVuYqErmc8RMlvBqW1B0z3SnAkxjVDbkc/Jn5AZAyeW2002n4jLfSmG2JS0XUtxdDIZ2BIMNsf3NIM43AOaJbO1SKNY4lVI0AVFUYAA6ClsrBIo1jjUIiAKqrsAo5AV20UUma2DVrppCKI7B6G+1HED7qDV3ZQhekl1IcW8PwBPeN5AIeWalr657tC2NTbKi/edjhV9Mk8+gyelRVnbDvNbsCltrJfo1y4+tl3+6p0jfbUw6CiusUAgjjizr7pe+mPWSUk6B8WkyR5d2BUvZQ6ECndtyx83Y5Y/Mk1GQIWZQw8TH6RKPLGFhjPwwPnEfOpYNU0NzWuKTNZQbUoFYq1vpqBAKFO1TdzfcNuOjSS2jn9WdNSZ/biX86LKFvaZbseHTSJ79uY7pPjbush/6Q1BM8U8Bjm6Rtpf+6kwrfINoY+iGn+K5w6Zog2AySoDg7go65wfiDTfhpKN3EhJZRmNjzkiG2T5uuQG+R+1gNqeYrcJXTTSgUGgSlxjnWF6rz2rdqmt+5twjBJ865fs6Rt3Y9eRPp8agje2vFI7iUSDdIQ6xHJwdWNcmOX2QAeeM+dVtecbtpm1SmTKgRjSowVTYEb9ad3Vw8r93HvGP0jHkQOaL/X5VLQ9nrcgakVjtk4J6cqbKgDagNTqOGuDzjNObeasnZWgpq8G9SGvNc9G9FM8YNGHYuXxUKXQxUx2LnxIQauPaZdLm4efDT0Co/hXuipICtqzZilU0orM1Ap3qufamcSQn9Rv8QqxtVVz7VTmSEfqN/iqUCvA+e/XOPyq4ezg/s0XwP8AiNVFwQUdxQTXSxW66o7VN7p8YM+fEtvGfu4OXYfhHXHGPaR2vZ/9pZhtZGW1V9NzcJlTJp2NvA3r9pxsBsNycFFtbJGioihUQBVVRgBQMAAfCktrdI0VI1VEUBVVVCqqjkABsBW5NaKUgeVYVFa5pC1ApUVqRSU2vJGwFX33OlT5D7T/ACH78DrVEZxS68QZcF9RhtVPJp3BDyEdQihvksnmKdC0VRFbrkqPHITzKqcksfN3IJ8wHqO4EonmkuOUFuGt7bPI6T9fNnrllCA+SE/ap80bMudw1yQo81hAJ+Xg1H0Z6B5w4Bg0n/EOR/djZPzHi/bNO9IpFiI2A26f0rYRmoMVBXYKK1WLzrfSKKQis7utwKw1BpgVyurZZEeNt1dWRh5qwII/I13zWpagGPZpMxsIo3OXtjJav+K2dov4Kp+dTvEbYSKMHS6nVG43KuNs46jBII6gkUPdnR3N/wARg+zI0N5GPSZe7kx+3CT+1RRQNbDiBfKONMqY1p/B1P2kO+D8jggineCaaX9qrgMWKMmSkowGXPPnsVPVTsfkMD3EO2giXSdDSZKhk1FW8mVPezz8O+MczVBNeXCRIXkYKo5k/wAvOq27a8Vj4lGkFujy+ISIU94kBlB/UXxcyR61L8P4bNf4lmlCxHloZWkI8sjKx/vPoKfcAsrWw1xQSM2WZjGv1sgZ2LbiNdWANgW/OiaDHZP2aSIM3suRkkRRnfT0VpBgAeij50V8PnS1MsCRkokmUEYzpDokhVvXU7EfqlafSPPLso+joftNpeY/hUZRPiS34ajbvgMmR3FwYkxuNLMzMSSXdy+WY55nypIqgxzpzC9ZWVlHR5E9O1WsrKlWON1DkU+7JWzCXJ5VlZVx7KuThC+EVKVlZWtZtsUoFZWUG+mqz9qyfXQHJ3jYfk3+dZWVKUP8FTfYZz/L/wA1bPZ4j6PH8D/iNLWVxj9ESOaUGlrK0qlrMCsrKgw4G+1B/H+Iu0arCcXF6e4tj1jt+clwfLw5f4mMVlZQTUVnHHHDaRDEaIuoeUSbBT6uRj1AenNu4eV36J9Uvx2MhHzCr8YzWVlA8MtYJKysq6C6xWd5WVlQYXrUtS1lVChKzRWVlRQ9xZBHxCzl6SrPat6kr38efh3MgH4668b7TwW6nLBmHrsPif6VlZVgHI473iBzvBB0d1IJHnHFzP4m+WaJ+C9noLbdBqkIw0rnVIfTP2R6LgVlZUDm64TbyHVJBC7feeJGP5sKcRxqgCooVRyCgAD4AUlZVRq7VxLVlZVH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0182" name="AutoShape 6" descr="data:image/jpeg;base64,/9j/4AAQSkZJRgABAQAAAQABAAD/2wCEAAkGBxQTEhQUEhQVFRQVFxQVFBUVFBUYFRgUFRcXFxcVFhYYHCggGBwlHBQWIjEhJSkrLi4uGB8zODMtNygtLisBCgoKDg0OFxAQFCwcHBwsLCwsLCwsLCwsLCwsLCwsLCwrLCwsLCwsLCwsLDcsLCwrLCwsLCwsLCwrNywsLDc3K//AABEIAKgBLAMBIgACEQEDEQH/xAAcAAABBAMBAAAAAAAAAAAAAAAGAQQFBwACAwj/xABGEAACAQMCAwUEBgcFBwUBAAABAgMABBESIQUxQQYTIlFhBzJxgRQjQlJykTNigqGxwdEkc7Lh8BU0U2OiwvFDVJKjs0T/xAAYAQEBAQEBAAAAAAAAAAAAAAAAAQMCBP/EAB8RAQEAAgIDAQEBAAAAAAAAAAABAhEhMQMSMkFhE//aAAwDAQACEQMRAD8AEb20xUUYd96J5lyKiZoMZrN2ZwLjep2wudqhlbpUtaRA4qVYM+zD5NWPY+7VbdmiA1WRw87Vr4+nGXZ2BQlxPttbNMtpDcJ3zS9zI2GxH0bDYwWJIQYJAY78iKLSwAydgNyTyAHU15Ua9UX8sj3EkZ76VhMFYsGDEqSAQ3MAc66qR6qhiCqFUYVQAAOgHSulc4HyqnzAP5iulEZUZ2i4qbaAyhQ5BUAE4HiPOpOhPtt47WSTmqsix/HWA7/9o9ATyalAdxFbbiiqstsFnj3ebILMp1EjVgHGok4Ow6VZ3A+EwW0Kx20axx+8Au4JPMkkkk7fuqpuD3yws7sGOoxooUZJZiQB/nVn9kFIgO+3eMQPIHBIHzJPzqSomsUoFLWwqq1xWwWsJpKBc03nvMHQo1OQNI6HOcknoowMn1A5kAjXbvtxHw1Yy0ZlaRiuA6qFwActnfcHbA6cxUh2JvluLYXAcSPKW1tlDghiAg0k6VXovPfJ3JpRM2sGnJJ1M3vN545ADooycD+ZJLjNJWVBlZiszSZoNsVgFJmkJoNsUtaZpAaDY0L8Z7TIRJHA/iUlHcfZI2IU9TnI9MU+7R8XEKhAMvIGxkZUKNiTnnz5VVnDiqCZFAH1jHAGBuSf41zaohtuJIIypQMVHMgHOfj8aluxokMp1xxBVyEdSdfIkgjGACD0PShgxW5Pi1CTQM4LBSuThTituzvEri6maC2zEuo97c4BVVA3SIfakKgD9XmfI5Tt2sDjHG1j8CZaQ5CpGA0rsNikS9T5ufAnU7HDW27OGdUa95A6haoxMCn/AJp53D9SW8OeQ61K8I4FBbajEgDvgSSElpH08tTncgdByHQCpHNbs2nd42rSSutc5FoODVwZKdlK0K11tFBSvg02ncGsnlBGRUZLKRXnal0Yb0qS4fOOVMIxmto42DelFg37NOC1Wbwv3aqjskfFVq2UgVCx5AZPyrXx9OM+0H7R+0TWdsXjQSMGTUp93BJ0hsb4bS23UKR1qpJvaZm5W4ksLRnVWzhSCxcghmYg+JdOx9T51bXbjs1NeWDwxFFneSOXLkhQVI8OQDyXblvj1qoLz2Q8TDL4YZCxIykmwwCfEWAwNsfEirZUFEPt4H27LbzW4/kY6krf242re9a3A/C0TfxYVXM/sp4qP/5Q34Zofz98Uwn9nvE48s1nLgbnGlhj9kmnIt6b2y2LDSUuoy2ASY0OFPMjRId+g8s5peOe0Cwurdre3du88BVDE6jShBODjGwHnVM3vZe/HvWNyPhDIR+5a79muHzR3CmWGWMBW3eN1GfiwqcoO+zt7okcFHfvJVTIyRHiPVqb7o/rVhdkuP20VvEk9zDHKyhtMkqI5BUDVgnJBIO/pVbWfCkkkDFpFJIzoldRtjmAccqi/aDNCkyROdhCgAIzkBnAJONjtXHtzFj0HDxSBvdmib8MiH+BpysgPIg/AivJOqLGA6+hO37zyrhGxU+CQLk76W3PnkjBx8679l1Hr/FayOFBZjgAZJryra8VmRm0TyY6Yncbeg1f51J2vaG7LELdT4IBXM8jAOCCD4m55FPY0NvbdwOeUwXCW8kmlZA+gEiOMaWXXjfPvEnkOXTct9kFpLFYlZrdrfL6lVn1FwUXL4PuA45VVV32tvhHoa4mkV1ZJPEu4Iwee+OY2pLf2g8TjUKtxkYAQNHE2FAwM+HP5mps09H5rK89Wfta4nyJgbbbVDjf10sKdp7Z79PfhtX+Cyr+/XV2ml9VlUjF7dJft2cR26TOu/lupqW4d7a0dtLWhBwNlmJYk/ZVe63Pzps0tjFKEqrm9t1qjFZbS6Q/CP8APDMNqeQe23hp94XCfiiB/wADGmzSxtNLpoIh9rnC2BPfOMdDBLnz5BaYXPtksCQsLMWbIDyRuI1ONshQWYk7YA+Y502aP/aLKEaEkgDDjJ+K1Wi8URHk95nLbIB4sb5ZicBR6sR+dQnaX2gXV5cKZdKxrnu1QaCEP2veY6j8duXxiJeJPbhgnvMc5JDn8eRnLfHljlUsFgw8CluVE0kgQE6THGTkRrnOpjuWyeWBtRh2Ju4+/WKNSmnV4e7dVGBpGG0hTtg7Hqaorh0hbzEpJBBySd+p5n41evs+7Iz2aiaYd5Kwz3ZmYGIHoFIKs59SAOXmaz1bXX4sLFLiuVrcB11LkcwQRggjYgjzrpWrlmKSts0maDm9ciacFa5tHVR5fguehrvImoVGSOAadQz7Vk0PbcdKloYc1BxzeIUR2JyAa5qxKdm0w9WPYDWVX7KYZvVvsL8ve+S0B8ITS2efp5nyqxODRaVHUncnzJ5mtfH04z7SK1tSAVtWjhlNXGt9P2UILer81X5bMfUr611upSo23ZjpUH7x6n0ABJ9BS28QVQo3xzJ5kk5LH1JJPzqK6UN+0P8A3J/xx/4hRJQ57QR/Y2/HH/iqUVvwp8Pv/o1ZXZ/h0MsOZIY3Oph40VjjbbJFVvZSgONiT/r+tWl2VP1H7TfyrPH6SNJuxnD23aytSfPuI8/mBTSb2dcMbnZQ/shl/wAJFE2a4XEpzoQ+I7k/cX7x9fIdT6A1qoIn9lXCnfCWxUKfGwmn542RQXx1BJ6bee2snsc4YeSTJ+Gdv+7NH0EYUBQNh/oknqc75roKCpuLexqxiilm76+IjR5CqvEzEKCxCjuxk7edVPZw2Z9+a5XPUFSPyx/OvWeK8r+0vs79BvpoguInzLB5aHJIUfhbK/IVxk7w1+w7s+BWbjw8SmjHXvLYMB8Ssufnit5+yMJYhOJo/qbWQD5c/wAxRe3sUimjjms7xlSREcCRBJsyg7MpXbfyoMk4Ktncyw98s+jwl0UhQw95RnOSDt8c1zdyba44453TvZ+zaeYjuLuzdjkBWMsbbb7Ax71D2tw9uyuO7Y7jX4jvvgIScjOBvjNE3Cro6gBnPToQc5ByORqP432ZcYaPlnkeeT5E1zPJtpfDoV2sUN9anWqzKeWD40kxuARujZ+R59ar+49n3E1HispgBkkjBA8zsTWnZzs9etOfoutJUIwV1Z1Ag4OOnx2qye1faW4GYZnaa5RUd7WJWRDHpDNIJACr4HQauvkcax5clY8L4M6hmnUIg+8fFt6dPnWsTxBj3aDHizIefI50/AeWPjU32keD6Na5QvcyK807NIyqgLMixJFrwNPU4zkEZyCALuAeWrJULJlV2bU20eD7uAPLJzVcuffamHh0rtqxhjpX+gwMedSM1q0jRyBZCoVI9enCCXSGAZ8Y3zyzn40fdneDwQxxyXSQ4RdatpV5AADpSRQMPI2dSA+DAzmTnQtwODJlTcIdBCZ2HgCg+WrAGW6muaou7N9jojArscyHcyFpAwZTlXXS4C4I22+NE/Au35ic288hkaPOqSVlGQuMlcLncHODn41BcE75oo2VGcFWU6CoIYMRncjbnUvwqO3mkkthoE7JoY6cldceG8WCDjyrL2rrSxOB3AkV5RsJH1BTsygIijUOhIXVjyYVI6qDIYZbBxqbvImJGcafDuQpyT4lG4Od8NnqQXQSBlDKcgjIPpWzl0NJS0oqoSkK1vWtB5PuIayGOnV6ACa4xS1i0ZIpBGKIeD3GwBqCMgNd7O7waVYsfgjgsKsPhp2qqey93l6tThTbVp4+meXaSBpa0pvcHUe7HIjMn4Pu/FsEfAN6V2ja28Z7zoRiP8HVv2iAfgF5b07rUGlzUC0Ne0Fv7J8ZE/n/AEokoT9pD4tkHnKv7lapehXPCX1TbDfO+dsD/Qq3Oyn6DGD7x+fLl/D5VWXCkAYseg5+m9WJ2Ovw9mJCdg8i7A/ZYrhRzJLZ+JO3SuMfo/E7PLpGwyx2VfM/yA5k+VZbQaQcnLE5ZvM/yA5AeVa20Rzrf3j056V+6PXqT1PoBTmtAgWlxSSOFBLEAAZJJAAA5kk8qqztn7XYkVo7D6xzle+I8C9NUYPvnyPL40VapqvvbHwS3urTxyxRXEWXty7qpb70e55MB+YWqch7U3O+biZwdRkjMjkMrZDZBJHXnisvOINcDvGJZjkMcHmOgGdh6etc5XTvDD2vaY4J27uoOHCzBCnLBZdXjSFt+7XyOS3i6AgDlmh+OcL1/KmpgzzOPjufyrdYkQ75PlnlWV5enGa6EXBrgZLY6YzUrJfO2FBx0ztQpbXqj/zS/S9UjBAMH7zdMdMn1rjTXa6vZ5fKYXtNopMOVdAAzBs+PON3XPXpjyqre2PDF4XIYLOZpbrOuR2jUvHHpEikNk6WzuTjPLccqi+HcZnjdFty/fFtEQQgtrbZQuQRnfFJxHss6PcGK5+k3MJZpzET4FKDvGaYnxsWd49I38LE9QN8N65ePzSTLhHWyhw7RSSI3gQGXxM7SqwfLAYXLFVznYOMkmiBuxZt49c4yTF3y6NTKwzoJwd9enLj1HKh/hkxL28Vw4hjQs2XjwATyLjrq0qNXQb896tz2mcVMtp30Kj6PG0aNKNS6Q7hJInQjmvunBONTA4IrtkGzGknDluAAra9DRgbIghEkKoeiFJA2CObMRjLZgbJtMsoH6o/IGpXtXFJayNAzOyOxBwPCPqwUYDoT3jEgk+8uORoet7xTrlyMAAnB2yM5Fc1RlwS6dYUwW0kSEYBKn6xtjgc6KOyPDIVu0k/9YldXjOfEgzqTOPmRQV2Z7ZiO3WIwk6RgSB8aupIGD1zRH7NAZb55oUl0E5mLCPuwQMKNfvE+grLXLpbV3ZrIhRxlT+YPMEHoQQCD0IoX4TdNaTm2mPhbLRtyBH3h5eTAcjvyyxL81GdoeDJdRaWOl1OuKQDxRyDkw8x0KnZgSDzrZwkgKzFQHZ3ijZNvONM0e2MkgjBI0k+8CASp6gHPiV8TxNAhNJSGk1VUeW7psnetUi8qbyS+dPbOWsWjh3Jrpb2pyKfLiu0Boqc7Mw4cVbHCW2FVlwRhqFWVwdthWnjcZpOeUKpPPyA5knYAfEkCktotI33Zjlj68tvQAAD0Fc0XW2r7K5C+rcmb5bgftelOsVo5YDS5rNNLpoFFCHtK/QxD/mE/kp/rRgFoN9pZwkI8y/8F/rXNAZYDOR5gj91EfZztNb2zRWc0ju66mViqhV1ksNZ2ywUgDA5ep2HuEKCcjlvUavY+e+4rL3Z0RoIy8pzhRoXZQPeY77ZHWsudrj/AFdcPGrdxlZ4iOf6Rf610ueJwxwtO8iCJRkvqBX8xz+Arz7227CXljJ9TKksTnw6XWNxno0bNn9oZHw5VAtAyAfSroqvPuY2JyeWSOp/Z+daTa31/KNPaN7QFvFMULMkAO4IwZCDzYjkPJfnzxiuuD8P764EbyBVILFwR7qjO3TNS0mtoDNb20nc5Kmdo2K5HPxcv31E9nwv0gF8aAHznYaipA5ctyK6RYvDp7WxU6NIAXUzbMSMkLqPNiSMACh7iXDkE7vF/u9wqyR4PuSsTlCDvgkH81prN2eldi2qM4Qadvd5BtCbj3c8/jtT+6uVKJbjXLOQdDBQXLBtk8C8xswGCfAK4rqXQMmnIJFaG5OOdW52a9jRnbv7x3hRzq+joF7zfBIZzsgznYDOOoqxuFezfhtuQ0dqhYcmkLSEeo7wkA1PV3/o8vW7a20l0TYnU5IUYBONgTk4wNuZFcrWN5HUDmxAG/U7dac8W4YYbmaI51RSSIfPwsVBPx2/Ors7A+ztYLP6TPGxvJFIiBye4EmFVgvRwDqLHdc423ppLlW3st7ELaOb28Cxu2Vto5WGpFx4pG1YxI4B25gZ8yAH8Q7OpK/FZWZ41LrLGFKlZQz6zIA/iZPDM4zgY04Jq1u1/ZT6RbvA0uLZcyhDkOrruqiXxfVjLHGknkM4oFfsjCL5IRrOu3P0qd27x4wHCKRq8Kgsvc8gMIx2B27Zq74PbxSXUfemZg9wqodCuZEzywxwWyYts4wxHUVefajgKz8JeCEd3IIo4njXSBqh0nQwxzGjYjmMbkEVXfZCBoYpba6jkjLyp9AkmUiNZFuAr4I2DciSD9k0R9rOKvc3VitnIfpaOpureKRdGY2HvtkKw2cDc+BicGoIP2hR67Ph3EJG1d7HHDMiqFC+DO2+cq3eA59OWKrpbfvmJZdiA2rkcE4Bx57Grs7NQg2ckbxxu1pPew+JAUE7SvHGoJHjA73UW6DFEdh2B4fHEqfRY2wAdT6mfOPvk6sDoM7U0Kn7J9k5bwjTlYVB8WBl9GNSRZ2Z8HqcedXf2ajihiWCMABVyhAx3i9ZD+tnZhzB9CK7/QEESxoO7VAO70jGgryK/wCt8kHmajWbBJPgYMC+OUch2Eyg84n5N+/BDGkx0tuxEZKTvKaWtxqByNLLs65zg+h6g8wfLy5V2quUfx3hnfAPGQsybo3LO+dDEdCQDn7JAPTBzgXFu+UhgVlQ6ZEOxBG2cf028sggmQqG41w9g4ubf9Kg8SdJU+7+IDl5jbmFKjabJrWm3Db9J4w6cjzB5q3VTTqg8tTW5rIBipGUbU2jALVi0dANqcWtbJFT20taVT7h84BFWPwW41AKpwT18l6n49B6n0qrJkKnlVidjs6QTzOP8hXfic5jiJQAANgAAB6Ct8VpFyroK0rNmKUClBpRUUgFAftQlH1IHMd4T89GPn/UedHM8p91fePLyA+8fT06/voC9p0WBbqvlKSTzJJTJPqaUBfAWm75AMd1uXPXrgfmRU7xDgFxcPIFvRa27FWOmXDMQiqToj8TcsYYgbbCh1eIGLIHXbl09KnoL0mMbDdRvjfcDflUmPOxnZrsjNE4mhlgvhk6oLhvGQDjUsmTpbG4DLjofMFN1Hw6Zw97w0wvy1T2isuBy1TRa0x8WqIgvG8LDAxjDqNLh84xkdMUW2naaNBGs7YkYcxvnfGogcqtga9pOML9Gjg4e0bS3LfR7fuirJGCD3kxC7BY0DNjzAHWq59pvZiCMQWVhboJVjVp5tlbuxsgdurMyljsTsKsDgfDYb6WW+kjQxt9VaZUAmJCdVxkAEF2zg591V8zQFd2zGSV1mkQs7kYbvBoBxGrd7qJwgUcxRVfiz4ha+IZKxgHUGVsA8uucVbPsh7NpMBxCeEK+o9xsAARlWkAB3OcgHA5Z9aiuCcPu3kUIYZSMkYDRyaBzB8Wkr038x6VZEfH3iAEtq0YUY8LgqB+Nwqf9VRRJimvFOIx28TSzMERBkk/uAHUk7AdTUevaeHTqYSIoGS5iZowPMyxhkA9c0L8LvF4jfGeSZPolu39jg1qGllAwbqRM5wMkID+L43SHfALKe+lW8vY+5hRtVpakDX+rPcnmXxuqclznng0amtC1c2koiK7SXwVQucfbYgZIVdxt1OVJA66COtQPBbF1t764l2km1qoH/pwQIY0iB64IkOepbPWmnEL9pS0yblihhUjZnkbRaKR5ZHfN/doepo1tbYJGsY3CKqb75CjG/5VdBjLaKkfcmPvbbGAuMtGBuBp5uo6EeIevMDN1ZpBMZ4Ild9ATvu7KGNQcr3rMAoKk+9tqHhfGNdHOKzFNCvOylmV4hd226wgwXgBGHcvF3LZGSCCyszHO5x51YdA97Alnxe0k1FYrmGa1CnGlHVlljRTjIBJfAOwyQMDAB0QKDWm17alsMuNaggavdZT70b/AKp8+hwd+RdAUuKCEgcjSUzncR6juQPetpD95dyrfPcZ1S1vMHUFeX7wRzBHQg7YprxG05uASDjvUHMhd1kTG/eLgEY3IGOYXHCCYq2r3iQGbTylj2xOgH2wMBgOe36tQS4pcUkbBgCpyCMgjkQeRFbgUA3xeF7RzdRAtGf95iHl/wAZB5jmR8TtlsztpcLKiyRsGRwGVhyINOaBL3srfQyOOG3a29u5MncvHrCSN74jOPChwDjoSaCo74YFQ6XWG3qWvmyNqHLyJgayaJ2PiAzU/wALuQarcSHNEfBLwjrSwlG86BsUa9mEwBQDb3eRvRt2XudQFXx9pkOY+VdAK5QNtXTNaVw3ArSaXSOWSdlHmf8AXWkkkCjJ5f62Hma0hjOdTe8dsfdX7v8AU/yAoOkEWMknLH3j/IeQHQfzJoG9p9yqvACAx0SEZ1bDK9F36Ud1XHtctixgwxXZ86di267FueNzy86lAPxG6BwoSPxMN9Dhsehz/rFEkpAXAA2AA58htQNeoFYMB7pBySScjfmak4+MTkpldQZBIQpTKpqxlhzGT/A+RqxIJY7jYhQdS4K77Hcf508TghdYo85ur3VrYkEwWiY7918s7Iv4x61y4dbJjvZmk7sANoTOvyCKBuxJIA881Ny3Y4dA88oU3k4CxxFs6EBOiEHmVTUWZurFvMAc45yzcd+t3oQdpuLR8PsmZVGEQRQRDq2nSiDyAxknoAaoO9unvZo4h3iBsBolYa3bVhQuQBnGD1+dS17x155NV27PJnCIOWScBUQct8ctzRz7P+ycqTfTLhBGdOIoiPrFLDBd/unTkAc9zyqTK28NMsJjju3kRdguycNhD4FYSyAGRnbU23JM8hjO4G2c0SXE6orO7BVUFmZjgBQMkk9BXNnwCScAbknYADmSaDvpH+18oqsOHq41yHIN0UOdEfUQhhu32sYHU1ppjs3XhA4rKtw+I7EahGiApJd747yZwAwiyDhM77E0R3XAVYadepcYCTxxzIAPxAOf/nUtHGFAAAAAAAAwABsAB0FLigGhwExkFI8Y/wDbXE0H/wBBPd/m1R/H7144ijS3C6wwZZ4Ecd2B4sPAF55C+9nxijQnAyeQ3J9KELedp5HuGH1alTEjfaAOLdT+Ji0p8gYqoZ8CMsky4EE3cZlcRy6fr5V0gAaSPq0BQb/ZNE7cWZc95a3KgdVVJR+UTs37q14VweJog0saSM5Mmp0BPi5HceEkAE46k08HCgP0ck0fwlLj5JLrUD4AVNhgO1toMCSdYSdgLhXgOfLEoWpe2uUkGY3Rx5oysP3GuDW9xjGuKVfuyRlSfiykj/oqGuuztszapuFxFuskAiLfHV9W/wCQqbU39pdsO4gmceGC6gZ+f6KRu5k36eGU7+lEnDGYqUkOZIzoc/exgrJt95Sp25EkdKCuP9n7JraeNZ7u31RuBHNcXKwlsZVStwSrDUB7p+BrXs/DfSQWlzFxDUbmONXE9vG4RgjMEJj0E4bWuTvuKIsMLWaaHdXFkG6WM/weeA/kVkFKeOXqfpOGyN5mC5gkH/2FCfyooh01FXttoOc6Yy2oMOcMp+3+BskEchk52JwxbtmifprS+i+No8gHxaHUKRe33DW8LXUaEjdJg8RwehWVRQP7afuy2oaVz9avSNm5SL/ym336HP62JfFC8PFrdiqw3MEnMQsJkYEYybeXBJ0kDwn08x4pTh14Bhd9BJWMnmrDnC/qPsnqPPAJCVrU1oXrXVRHme33pbu3BFNY/Ccinqy6hWUdhe5i0mu/DZyGFSd3bg01htxkYFUEtvcbCjjsZLnFA9pb7CjbsgmMUw7XLpZtrjTXVjjc8qb2nKl1az+oOX6xHX8I/f8ADnqzbRjUQx5D3Qf8R9fLyFOCa566QtTQ3JoA9p+7Qj9V/wCK0d0A+0v34fwv/EVKK248MLkczmhiz4vPC5GnIcKoD5wUyxTSzZ0rnURjHWjO6tdZI5gDHrUJ2gtosWyxyvJOsbLKp0aIRrJSNSFBzuxIJOMjzxXMutmM3wL7btJLCyOyJrRBkYOgeAHJ88MxGcjOnI6Uyt+GX/FJDLEG0t71zKdCEeSHG4HQIMUWdhexGqJZr8a9Wlo7d12UAbGUH3m66TsOu9WQuwAGABsAOQHkBSS3trc5j8hHsT7PYLEiV27+5/4jDwp5iNd9Px50Z6BWgNB91ctxRnhgleKyifRPMmVed1J1QwvkaUGAGfrnA6mupNM929t+IB+I3HcoR/s+E/2lv/czIf8Ad1PWNSPGeRPh88FsaKoCqAqgYAAAAA5AAchXKztkiRY41CIgCoqjAVRyAFd6ITNJmttNcbmRY0Z3OFUFifQfzoIftLeDAgGcuC0gHvd0DgqPVjhR8cda4G2zphOM5Ak08u9lUlwPIJACo9HXyrjw3xSy3Eo/R+Jhz8YHgiHqu2fM92RUxw2E6yW5oCpx1lkxJKR5gfVqPLBFWiUUVvmuJNZU0O+qkL1yzWZoroHqvuyfA4mt7u3ESLNbXVzHHIBpcAv38BMi4bGJF68qPcmhbhimLi13H0uYILkeWuMtBJj5CKglbO11Ro8M9xGGAOlnEmPNW75WOQcgjPSupW6XlJDIPJ42Rvm6sR/01lkNEssfQnvk+Dk94B8HBY/3gp/igjzfTr79sW/uZkb/APTRWkvF4ztLHKv47eRl+bqrIPzqTrMUQNPwvhd1kd1ZSnkcLCXH5eIGoV+wVqjBUidCMkdzLLH3yDByArYEyYB8jz2z4Tq4so5BiSNHHk6qw/IimMvZq3IwqGLG6mF3j0t0YBCBkZ8qoHbHs82Qsd/eDVkxM0pdXUdNLDZ15EemfMB9/sDiA93iRx+taxE/nTbiEJtxiS6kjywLA92+tjgLPBqUtqBHiTOdyd9tTC29oS+ISXUMbKzLiW0l1EDk3hmxggj99FUr3m1LDMRWsEe9PBBmsHZtNKcU3gu8GpJremEtr4uVUEVjPsKNuyc2arzh6kbUddkV3wNvXy/zq49mXSy7d9YwPdHvHz/VH8/y+D0NTThyYUAchTorWzIuql1VrorYR0VhNAPtKkCvEf1HwPmKPtFV77T4R3kJ66HA/wDkM/wrnLpAlwiUF9+ef8qIOx/Yv+2zXcqDutQMCn7T6VzJjooOQM9fhkwPBIxnl1P/AJq4OAp/Z4vw/wAzWeH0sOAa2DVuYqErmc8RMlvBqW1B0z3SnAkxjVDbkc/Jn5AZAyeW2002n4jLfSmG2JS0XUtxdDIZ2BIMNsf3NIM43AOaJbO1SKNY4lVI0AVFUYAA6ClsrBIo1jjUIiAKqrsAo5AV20UUma2DVrppCKI7B6G+1HED7qDV3ZQhekl1IcW8PwBPeN5AIeWalr657tC2NTbKi/edjhV9Mk8+gyelRVnbDvNbsCltrJfo1y4+tl3+6p0jfbUw6CiusUAgjjizr7pe+mPWSUk6B8WkyR5d2BUvZQ6ECndtyx83Y5Y/Mk1GQIWZQw8TH6RKPLGFhjPwwPnEfOpYNU0NzWuKTNZQbUoFYq1vpqBAKFO1TdzfcNuOjSS2jn9WdNSZ/biX86LKFvaZbseHTSJ79uY7pPjbush/6Q1BM8U8Bjm6Rtpf+6kwrfINoY+iGn+K5w6Zog2AySoDg7go65wfiDTfhpKN3EhJZRmNjzkiG2T5uuQG+R+1gNqeYrcJXTTSgUGgSlxjnWF6rz2rdqmt+5twjBJ865fs6Rt3Y9eRPp8agje2vFI7iUSDdIQ6xHJwdWNcmOX2QAeeM+dVtecbtpm1SmTKgRjSowVTYEb9ad3Vw8r93HvGP0jHkQOaL/X5VLQ9nrcgakVjtk4J6cqbKgDagNTqOGuDzjNObeasnZWgpq8G9SGvNc9G9FM8YNGHYuXxUKXQxUx2LnxIQauPaZdLm4efDT0Co/hXuipICtqzZilU0orM1Ap3qufamcSQn9Rv8QqxtVVz7VTmSEfqN/iqUCvA+e/XOPyq4ezg/s0XwP8AiNVFwQUdxQTXSxW66o7VN7p8YM+fEtvGfu4OXYfhHXHGPaR2vZ/9pZhtZGW1V9NzcJlTJp2NvA3r9pxsBsNycFFtbJGioihUQBVVRgBQMAAfCktrdI0VI1VEUBVVVCqqjkABsBW5NaKUgeVYVFa5pC1ApUVqRSU2vJGwFX33OlT5D7T/ACH78DrVEZxS68QZcF9RhtVPJp3BDyEdQihvksnmKdC0VRFbrkqPHITzKqcksfN3IJ8wHqO4EonmkuOUFuGt7bPI6T9fNnrllCA+SE/ap80bMudw1yQo81hAJ+Xg1H0Z6B5w4Bg0n/EOR/djZPzHi/bNO9IpFiI2A26f0rYRmoMVBXYKK1WLzrfSKKQis7utwKw1BpgVyurZZEeNt1dWRh5qwII/I13zWpagGPZpMxsIo3OXtjJav+K2dov4Kp+dTvEbYSKMHS6nVG43KuNs46jBII6gkUPdnR3N/wARg+zI0N5GPSZe7kx+3CT+1RRQNbDiBfKONMqY1p/B1P2kO+D8jggineCaaX9qrgMWKMmSkowGXPPnsVPVTsfkMD3EO2giXSdDSZKhk1FW8mVPezz8O+MczVBNeXCRIXkYKo5k/wAvOq27a8Vj4lGkFujy+ISIU94kBlB/UXxcyR61L8P4bNf4lmlCxHloZWkI8sjKx/vPoKfcAsrWw1xQSM2WZjGv1sgZ2LbiNdWANgW/OiaDHZP2aSIM3suRkkRRnfT0VpBgAeij50V8PnS1MsCRkokmUEYzpDokhVvXU7EfqlafSPPLso+joftNpeY/hUZRPiS34ajbvgMmR3FwYkxuNLMzMSSXdy+WY55nypIqgxzpzC9ZWVlHR5E9O1WsrKlWON1DkU+7JWzCXJ5VlZVx7KuThC+EVKVlZWtZtsUoFZWUG+mqz9qyfXQHJ3jYfk3+dZWVKUP8FTfYZz/L/wA1bPZ4j6PH8D/iNLWVxj9ESOaUGlrK0qlrMCsrKgw4G+1B/H+Iu0arCcXF6e4tj1jt+clwfLw5f4mMVlZQTUVnHHHDaRDEaIuoeUSbBT6uRj1AenNu4eV36J9Uvx2MhHzCr8YzWVlA8MtYJKysq6C6xWd5WVlQYXrUtS1lVChKzRWVlRQ9xZBHxCzl6SrPat6kr38efh3MgH4668b7TwW6nLBmHrsPif6VlZVgHI473iBzvBB0d1IJHnHFzP4m+WaJ+C9noLbdBqkIw0rnVIfTP2R6LgVlZUDm64TbyHVJBC7feeJGP5sKcRxqgCooVRyCgAD4AUlZVRq7VxLVlZVH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7" name="Picture 4" descr="http://4.bp.blogspot.com/_GMASo4HWKhU/Ssuogc0RjpI/AAAAAAAABNE/JF5iepYzZ18/s400/Interrupto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725144"/>
            <a:ext cx="1561356" cy="1561356"/>
          </a:xfrm>
          <a:prstGeom prst="rect">
            <a:avLst/>
          </a:prstGeom>
          <a:noFill/>
        </p:spPr>
      </p:pic>
      <p:sp>
        <p:nvSpPr>
          <p:cNvPr id="61442" name="AutoShape 2" descr="data:image/jpeg;base64,/9j/4AAQSkZJRgABAQAAAQABAAD/2wBDAAkGBwgHBgkIBwgKCgkLDRYPDQwMDRsUFRAWIB0iIiAdHx8kKDQsJCYxJx8fLT0tMTU3Ojo6Iys/RD84QzQ5Ojf/2wBDAQoKCg0MDRoPDxo3JR8lNzc3Nzc3Nzc3Nzc3Nzc3Nzc3Nzc3Nzc3Nzc3Nzc3Nzc3Nzc3Nzc3Nzc3Nzc3Nzc3Nzf/wAARCADVAOwDASIAAhEBAxEB/8QAHAAAAQUBAQEAAAAAAAAAAAAAAAEDBAUGAgcI/8QAORAAAQMDAwIFAgQEBgIDAAAAAQACAwQRIQUSMUFRBhMiYXEygRRCkbEHI6HBFSQzUtHhU2JjgvD/xAAZAQEAAwEBAAAAAAAAAAAAAAAAAQIDBAX/xAAmEQACAgIDAAEEAgMAAAAAAAAAAQIRAyESMUFRBBMiMkJhcYGR/9oADAMBAAIRAxEAPwD3CyLIQgCyEIQAuHvbGLuITdTUCIHCz+oaiTuzb7qrYLWp1FrMNICrZtUz9SpJalzzfdhRameOnYH1UrIgcjfyfgKrkl2Em+jQM1TP1qfTanxuPPdYB+vULD/L86S/UMAH9SpVDq9PM6zJHMPQSAfuETTJcZLw9JhnZKBY5TyyNJXvaQHcHhXlJqDXYceVa6ILJC5Y8PbduV0pAIQhSAQhCAEISA34QCoSXGfZG4Xt17IBUIBuEIAQgmyS/sUAqEXSbggFQkv8/olUAEIQpAJipnbEwnqu5pBG255Wd1SucbjcqtgZ1CvL3EByp55msa+WWRrGNF3OccBc1NTHGx808myNguXc/p7rG6vq8moScbKdpuyMH+p7lc+XMoaXZpDG5b8J+oeI3OJj04mNnWUj1OHt2/dUU0r5ZN8j3Pe7JLjcrhg5IKWTi/8Adcjk2dSiktCg82T0cxZweFGHTv2uuuCblXjJg0Wma1JBZrzvZ1a7+y01DqEc2YJMjJYcELzoP22sTkdFLpaySF7XNvccLpjl8ZlPGn0er0OpWsC6x7XV3T1LJWjOV5pputsmAbUuLHcbxyflaGlrnxbSXXB4LTgrZO9o5mnHs2SFW0OoNlsHG6sQ4OFwQVZMCoQhSBHfSV5B4ulph45rI9SqaqKkAaT+HN3D0DgHC9gPC8+1nw1r7/FlRrGlMpCHbQwzuB/KAfTZVlYIVdq0ej+CYf8AAKmpe2rqXxtnqLB7O/t0souqaFpehfhXVfiGupdTkaJTIGF7SOtrZ/UrT1fhzU9d8Nmj1p1PFXNlL4nwD0t4te33uqyu0TxfqlINOrY9N2bQw1hAdIWj5BVdoG10Kug1HTIailnfURm7fNezaXkYJI+ydl1CjhkMctXAx4Ni10rQR9iU3oenR6TpVPQREubC2249TyT+pKqtT8GaNqVdLW1dPK+eQ3c5srm3twr7BoWuDxdpBaRgjqvO/FdG+i8aaPUCsnkNZUDdG4+lgBaAAO2V6FBE2GJkTAQ1jQ0Am+As34o0Os1PW9Gq6URmKjl3S73WIFwcY9lEloED+IVRUT1+j6JFK+KKultM5hsSLtAH9VG8K+Zo3jGu8PxVEslGYhLE2QglmAf7q58Z6BV6r+DrNMextdRSb4w82DhcG1+nCZ8M6DqUWt1et64YRVzN2MjiN2tH/wCAUbsFHX6Y/SvHujj8ZU1H4mTe8zOHORawXpKy+t6FWV3izSNShEf4ek/1NzrHknAstQpSAIQmKuXyoj7qWCu1SrAJA6LL1Mxke4nA5ypmo1O6Q5WS8SV/lxfhYidz/wDUIPA7fdYZsqxxsvCHN0Vuv6n+Of5EJPkMNwf957qncLWA6e67sLcWXPPReZbbtnbSWkcsfygu3Hiy5OLi189ErQSQCCrbIOmnJ/e66Fzckf8Aa56HF7eyGkkYV+XwQObuCeDwhj+o68LjZY5N13azRb9lZOiB+J72kesA9LBXem6tNC0RPl3R9Wub/ccLPt6Ztbsnoi+2AbLpxyk+iklGtnotBWh7fMhcHN65yFfUWqDAJXmWnSVkL2uiBbb7LSU1d5jd0oEbuNzT6b+66/tyrZyypPR6BDOyUCxyU6sjR174yNxu3/cDcfqr2k1BsjRuIVdrsFihI1zXC4Isi4HJCtYFQkDgeCClQAhCEAIQhACEIQAhCEAKn1iYAOHZXBwCsvrUuXm/VVYM5qVbHTRyVEp9LeB3WDqKqSqnfPI673m5Vv4urN08VNgNYNxt3KzgNxbp8rycknkm34jsxQ4xJII7mxSWF8my4abHA/quw71X63VDQSxvg8JSCRdvI5SkgAi2LZSsABOeUYOdnp2tGSM3StNuckpxzQ27RknJcP2XBaSbDF8AKbKi7S444HCM3GSSUWsfTfA4CbMmyQCVpDD1HVdODF9yVWVlKkTKamdM4lv0t5JOPt7q5pICJRFBA+SXbfcCCW/PQBVMdawloYABgFzRwPb3WqpJoJ6aKn0lpLjl98Bo7vPU+y9elij+KON3OW2OQ6dTtO7Uqq1uWxmwv2J5KmwRRhrhTac18Vrb3N2n+5SClp6NrQ975qx49ADQT9h+Ue6lRU0rm76up8mLqyM8excVi5+2TVdIjQQeQ7M7Nh+mI8f1UuCV4P8AL3Ej8p5+3dQZKllLuNNTukZcgutb75yVDq9VeNgjqInMObBtiD8rXg5GbkkamLVA1uXW+Uj9Vv8AmVBT18NU0CpIY4DEo/uuZquip3FstUx5/wDiBdf9lhNKLotG5Gjh1T1D1cK0pdTbI2xI/VYePUaRwwJvmzQrCnkEjQaaQvd+ZhFiPjuqqS8LcWjcRyNkF2kFdrLUWpOjLWv9JHIKvqWtjmGSrJkEtCAQRcG6FYAhCEAIQhAcyf6bvhZHWH3vc29ytdJ/pu+FjvEPoileRgAlZZZcYtkxVtI8q1mYVGpVD7gjcQD3soTXWObJ+UB7yXckk8Jp0Yb/AMryofrR3s6Ds3HVObsccJgA3ucJzde3GEaogfBP02BJylab+kXuAmA7Oe9081wJz1yobB0NxNhgN7lLtIF3cjOOqRv1Cw55wnSBcCxI4I6oiBqzgdxHCUsbt2kXPunbAj0AWHsjaQOFdScXaBBLHQHc0bmfstRoWuxRUraWOPbPw1zuDfqVSBgA+SmpKU/XF6XHJHdeli+pU1xyGM8fqPQo6ql0imM1RL5tRLkkfU8+3sqh+tCqmL5muHYA4aPjusoyqlL9s25zrWFyeFLaXEWPHay67xYY8pu2c7hOTpFlWai6pfZos2/Q/ueqiby69zdcsABwuhe91w5fqnPS0jfHhjH/ACdF7i22QO11214FugC4LbhpS7LuFgufnZslQ42UB/ypdLWmNwcC72sVGoo45a5sM0ojaSLnsFMroqUv/wAuBGxuGg9bdVblxoilIu6fXKCVnk1s4Y8cPPIVjTVYjO6ORskR4kY64KwkkYkZZ4x0dZO0c408eY10/vsIz8greGRPsxni9R6rptc17QHHnqrQG4uF5zpniKilLGNL4n9d/Dj8rXUGqNcLO4+Vsvkx67LlCbimZILtITisAQhCACLiyzHiamc6jnDW39JWnUatpm1ML2EcghZZouUGkWg6kmfP7mgEi1iuSBYWs5Wus6c+h1CaB7T6XHPcKoqYnbvqN+mF5fHR3M5MdrWTZDgU7G1/5xx1C72A+2OyggaYRm/7rthJyRcBNuG027lK12Ty5GgSW7bXsnW2B9rqLGeQev8ARPtcM846KEiGSGN3AWAPuugCQeG2XLLbRdOWGALg/C0SIELcg4OF0W7XZAuB04T+DawB7pA24Ia0q1EkYt3ZAF74xynGMzuOB1unhG7cWgWxm/RPxxDIDQPk5STYSRHDPVdo6cp0MubOyn2w3N3Xt2tZdiE8AAHoCVSyaIpc1gu77KLNViMkMBLrKyglhgmP4mGR0h4OLFKNPiMxkDLucb7ejVpFxRVkLTd8RfM5t5Hj0kqQHRska6oBc0m5A7LoMcZXl4LGMxxkn2T8rN7WiwDQMYWjmkrYrwd1CrhnLNsYbC0WYy3RVhJDiWAgdAnnRAWFwUzK5rbtcs4yV6JoIdjTfa2/W7brSaXXsewR3a2T8vQFZcMleDtAY3uUNpx+d7yfldEMjRnOCkj0rT697HbX3BWjp5RKwELxylrKmjI8mZ1hfDjuC9C8Ia2zUmOidZkzBlvf3XTCSl0c8ouPZpkIQrlQQUIQGc8T+G49Vb50bWioAsDe115fr2lz0V2TROZIxw+4XuZF1X6ppNLqcRZUMBNsO6hcuXBduJvjzVpng9SLRHbixuhuWAgE4Wt8S+Eqihe90bC+F3DgFm3U5jaGm4t7Lj4Po6P7REcy978pvYQL2KkvZ6rJA27cCyrxZFkcfULHk9U+13qJ4+Vy6MH6eUObY556qjHZJjc0EXv8p9jiXHP6qEx1yB2Tsbrm5KsmCcx5DRYnnmyebe9ybWFr+5UUOFneq1lJp3HDw4Wabh1uVd9EjrYrtcSCDw5PiFvpdzbqTldRDexrnSAgYvyVIjiPoDiMnoFm/gCMY/a1+0nOLhdwM8wb4y0knOeFzWVsNFiclwdcWHPyPYJ3T6NriKmKRskR+hw4PykoNbCaHvIL77RgCwNuqYd+Ko3l8ULZWE/UBcq2pHRySmNx2yDBB6qyZRhwAYwWHW6pFyi7QtelB5Bq3ComitfgHFk1LEc2ADQtJPSnbtZ06W5Kgy0YsXStP/q3/cs25N0iNGdfAS24HJwO6bFMxmZB6ugV3LCcbnZA4twoMrS2+F2Y48VsNlfJGAD0PRMEYtx7qZKMm/7KK4ZxnsFuio0W4up/hirdR67TODrB7tjvgqE61yuadxjq4ntxZ4K0xuporNXE9tHCE3A7dCx3cJxdRyoEIQgBCEIDiSNkjC17Q5p5BCx3iPwgyVj56Bp3HJj/AOFtELOeNSLwm4PR4PV0slNM5kjS1zTkEcKOWm97L1/xH4bh1UGVlmTgWBA5XnGsaNU6fMWTRlv7FcUoOLqR1RkpbRSDmyQsDgnXt28jKQBUcSRlzAMpQ6wAwCng22LLgxgA4JWLg0TYoeQQBz3U+IhzA0CwxZVrbhx9s2UmI+m56G6lP5ILeFzQ7LbgcdlZxFrKUzPNmszcGypqOTzpI4QC5zsAKdrjngso4WFkLWgF1sErSMfWT2yoEM2taqBa0Y6D8jFbalqZ05kdNSvF28YXWmNioaGecuF/zEjlU1BSz61qzI7+qR/qdb6WrSKt14Zt1s2nhdh1VorHRFm02OcOPcLWsYC0NaT+ijUdMyipo6aMBoaA3AsQFMBa2Ml5AA6rKUU3opbGZGNYNxG48Af7iq+cFzi4klzuvb2Ut8xkJc6w7ewVfX1UUEL5ZXbWMHqN0UUiybK6tLY2vfK4Na0Zc48BZOu13fIWUkYA/wDJJ/wo2saxPqc5FtsDT6GWwfcoqKIinjl828hF3NLRYLaMPWT3obl1GqY5jzOXB2SOisHyiRjXgAXAJFlSzNc921wBPcK2YDHTtHYK712EqB31HqDf7LujiMtdA0dZAP6ps8Aq38JUxqdcp/TdrDvd7WV8e5Iif6nqMY2sa3sLLpA4Quo5QQhCAEIQgBCEIBCFFr6CnrYTHURtcCLC/RS0KsoqSpkptdHl3iXwy7T3ufCHPhPBDeFl3x7O/wCi9j1idmwscARxaywWqadDM4ujAYc/C5Z4+PXR0wyKWn2ZUoAvlSJotriAQbdQU1gcLJrRcjuBD7i3PZdxuIdcW568LtzbgrgMLfpt91g00yxfeHoPMNRUOeI2RNsHHAv8paqtdPUNjdezBYDuVUwVbmM8twOwG9geqs9MbHU1QdI5rY25c5/FvZaftS8K9bO9fZPHRwsDB5TfVIQL57FWvgulFLD+LeAJH5se3T9VHr6uOb+RTlzoi65Jtn7KRSzGGEMBuABuANlWU2rSIcbRr6acShrLs+r1EhRKyqY+cxxj+XGbc8lVprnRU5dG4F30sseff7KMya31HPfukbaK8UWjqiwuABjm6xniitdWuBZLup2OLLdyOqm63VyeQKenOZP9Qg5a1Z2o1GHz2xRx/wAhg25N8nkq0U7snod0yjFVO2O19+OOFe6l4XrKSndUUT3TMb9Ubmp/wNDFNUSNYN04IAJGA3utrrM4o9P8mH6iLdz7rrlHVplFOnR5JTxmR+5zHNdusRZWEwAsDxwFYVlN5bTNbJN1WzPMj79li3bNaobdzYLbfw9o9sVRWG93HY24WJawzSNjjaSXEAAdSvW9EoRp2mwUw5a31Hueq3wr0xyvwnIQhdBgCEFCAEIQgBCEIATNTMIoyTzZOPeGC5KotVrLkgHoobBW6nVXcbnqstrlYY4/IjdZ8g9Xs3/tWlbUNjY+aV3paL/PYLI1Ez5pnzSG7nG/wuPNO/xX+zbFH+RClhJHpcQfZc0wla8tcbiymFuBfN0NZtubFYx7o3Zx2TbzYcJ62Tb7JiZuHXPRW47IEjljldtuQ4Hjun2FzHAtJA/2kquoQHPkfcXGAno63+b5ZbfNr+6q4tdBP5LyCpub9hyVIgnc6+w5cbKpYDG64yOqkUz3AlwIAGAPcrNq2W8Ljzy997+losAMfddvqRFGZH/S0EkqDG6wFlX6/VFsUNO0kGQ+q3ZaNNKitlbPLJWVMkziQXni/ToiekkZG2QxkMdwbYKmaRTRS1bxM8iOMeodStLU19NNRCmkY1zGDa0WsuhR/HRRVezO+HdUfple2Vsha5uAL2DvlekUVW3xBGyWJj2i13F39l5xT6MKrUGM3fyd1yCMgL0KXUabQ9IbDTACQgDhTKSUNleL5aKfxTOyGUU7HXIGQFQOwM8ld1FRJVzunlOXFcwwyVVRHDCLve7a0e6yhFmzdI0fgTSzVVxrZW/y4MN7F3RehgWULR9PZpmnw0sf5B6j3PUqcu6KpUccnbsEIQpIBCEIAQhCAFy9wYLnhdKJqF/L9JUMFdqdfhwGPhZ6rmdI7JuCnq7zC8jJ+Astr2ttowaeA7qg3Dj0j/7WOTIoK/SYQcnSI2t1onqPw7HWZH9Xu7qFBtg2F8qAyfN3Z+6kxysPIC4U72ztSpUS424Li05JtcrqSM+XjDj73uiMtkYME9spRbZcGxJw4WwFIIcUzZLh2HXsU4Yw4Sgj8hyVxUUhDvOj+ojhc084dKIpbt6H4WkZpqmQ0RKKLy4HkjJN/sikpyZBKRjddTAxoYQ112j6R2C6pZv8iIRGAQcu7qfCBy+MnonIW7QLfKYIsM3F061w9+yhLZYlBxt3VRqbjJqYByI2iwVi1+fhVup3ZUGVouSLXVn2UYpkdT1Mt8F1shORzOkzuN7qvdI+U3IsbWLu6kwENAF8qyyJKiKNPpLnbXzuPoaLucenwolXUPrptzidg4CjtnkkgbEBsjGT3cumOsLD7Km5O2WSAkj0rb+A9GAj/wATqG3ccQg/lHU/Kz3h3SJNXrmt2/yWEGRx4+F6nDEyGJkcTQ1jRZoHRdOKNbMckvEOIQhbGIIQhAKEJEIBUiVIgBcvYHCxC6QoaB5f/EPV6qlqXUNLC+GM/VMRl3sPb+qx+gxUdRXgajMYorXvfk/K9y1TS6XVIHQ1cTXtPBtkLzXxT4Dmo71OmB08XJYB6mrz5xljnykrR1QlFxqOmZ3xMzS4apjdLfubb1kG4/XqqyOXam3ROY8tc0hwwQRZIBgAA3/usaXcTRv5J8VRx3UuOYW2uGOLd1XyUlRTxiSWN7GHqWkXSwyeoDuUTdkMuG/zGemwGSbm9ls9E8FU9Vp3n6ixwqJbObbGwdMd1B8C6Ea4tq6lh/DsdweHnovSWt2jC74YlWzCeRp6PIdc8PT6bUyAsd5RPpdbBCpfLa6Ynbtd1Xus0LJm7ZGtcOxF1hvEXhNwndVUMQc0m7mt5H2WU8bh10aQyKXfZhnAAC/fC6Z7qXU0b2AhzSC3kEWUNrhYgqEtlts6F9wOB8JXNDm2OcdkhcBYAGxS3srNaIIr6UPwcDuu46ZkfXPun+ehskuyxFlVJIkUm/awVtoGjT6vVCOIbY25fJbAS+HtAqdYnG0GOnafXKePge69Q03T4NNpWU9K3axv6n3K3hj9ZnOdaRzpOmwaXSNp4BgZc48uKmoQtznBCEIAQhKEAiDwhB4QCpEqRACEIQAkLQeUqFDQMl4o8F0mrAzUwbBU87gMOPuvMazTq3QNSa6qgBMbgRcekr3tVet6LSaxTmKqizb0vHLVx5Pp3F88f/DaOW9SPIdc8SzatSspvw7YmXBJuSSpvg3wrUaxUCWoaY6JrgXOItu62CvKD+HEjNX/AM1KDQsyC02c/wBl6HS08VNC2GGNscbRZrWiwCvixW+ckTOfiYtNTxU0LIoGBkbBZrW8AJ1CF1GAJLJUKGgUusaDT1wLmNDJTkm3K8313SKjSagiZnpdkOA5XsVwSVC1PTKbUoTFVRhw6HqPhYZMT7ibQy1pni45sOgXWeq3FX/D+8hdR1Qa3oJAcfoiD+H7if8AM1w/+jP+VCjJ+F3OPyYmJkkrtkLHOceA0XJWv8P+CpZi2bVz5bORCPqPyei1Wk+G9O0sh8EO6X/yPyR8dlcLSONLszlkvSGqenipoWxQMEcbRYNbwE7ZCFqZAhCEAIQlQCJUhSoBEIQgFHCRCEAIQhACEIQAhCEAIQhACEIQAlQhAct6pUIQAhCEAIQhAKhCEAIQhACEIQAhCEB/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444" name="AutoShape 4" descr="data:image/jpeg;base64,/9j/4AAQSkZJRgABAQAAAQABAAD/2wBDAAkGBwgHBgkIBwgKCgkLDRYPDQwMDRsUFRAWIB0iIiAdHx8kKDQsJCYxJx8fLT0tMTU3Ojo6Iys/RD84QzQ5Ojf/2wBDAQoKCg0MDRoPDxo3JR8lNzc3Nzc3Nzc3Nzc3Nzc3Nzc3Nzc3Nzc3Nzc3Nzc3Nzc3Nzc3Nzc3Nzc3Nzc3Nzc3Nzf/wAARCADVAOwDASIAAhEBAxEB/8QAHAAAAQUBAQEAAAAAAAAAAAAAAAEDBAUGAgcI/8QAORAAAQMDAwIFAgQEBgIDAAAAAQACAwQRIQUSMUFRBhMiYXEygRRCkbEHI6HBFSQzUtHhU2JjgvD/xAAZAQEAAwEBAAAAAAAAAAAAAAAAAQIDBAX/xAAmEQACAgIDAAEEAgMAAAAAAAAAAQIRAyESMUFRBBMiMkJhcYGR/9oADAMBAAIRAxEAPwD3CyLIQgCyEIQAuHvbGLuITdTUCIHCz+oaiTuzb7qrYLWp1FrMNICrZtUz9SpJalzzfdhRameOnYH1UrIgcjfyfgKrkl2Em+jQM1TP1qfTanxuPPdYB+vULD/L86S/UMAH9SpVDq9PM6zJHMPQSAfuETTJcZLw9JhnZKBY5TyyNJXvaQHcHhXlJqDXYceVa6ILJC5Y8PbduV0pAIQhSAQhCAEISA34QCoSXGfZG4Xt17IBUIBuEIAQgmyS/sUAqEXSbggFQkv8/olUAEIQpAJipnbEwnqu5pBG255Wd1SucbjcqtgZ1CvL3EByp55msa+WWRrGNF3OccBc1NTHGx808myNguXc/p7rG6vq8moScbKdpuyMH+p7lc+XMoaXZpDG5b8J+oeI3OJj04mNnWUj1OHt2/dUU0r5ZN8j3Pe7JLjcrhg5IKWTi/8Adcjk2dSiktCg82T0cxZweFGHTv2uuuCblXjJg0Wma1JBZrzvZ1a7+y01DqEc2YJMjJYcELzoP22sTkdFLpaySF7XNvccLpjl8ZlPGn0er0OpWsC6x7XV3T1LJWjOV5pputsmAbUuLHcbxyflaGlrnxbSXXB4LTgrZO9o5mnHs2SFW0OoNlsHG6sQ4OFwQVZMCoQhSBHfSV5B4ulph45rI9SqaqKkAaT+HN3D0DgHC9gPC8+1nw1r7/FlRrGlMpCHbQwzuB/KAfTZVlYIVdq0ej+CYf8AAKmpe2rqXxtnqLB7O/t0souqaFpehfhXVfiGupdTkaJTIGF7SOtrZ/UrT1fhzU9d8Nmj1p1PFXNlL4nwD0t4te33uqyu0TxfqlINOrY9N2bQw1hAdIWj5BVdoG10Kug1HTIailnfURm7fNezaXkYJI+ydl1CjhkMctXAx4Ni10rQR9iU3oenR6TpVPQREubC2249TyT+pKqtT8GaNqVdLW1dPK+eQ3c5srm3twr7BoWuDxdpBaRgjqvO/FdG+i8aaPUCsnkNZUDdG4+lgBaAAO2V6FBE2GJkTAQ1jQ0Am+As34o0Os1PW9Gq6URmKjl3S73WIFwcY9lEloED+IVRUT1+j6JFK+KKultM5hsSLtAH9VG8K+Zo3jGu8PxVEslGYhLE2QglmAf7q58Z6BV6r+DrNMextdRSb4w82DhcG1+nCZ8M6DqUWt1et64YRVzN2MjiN2tH/wCAUbsFHX6Y/SvHujj8ZU1H4mTe8zOHORawXpKy+t6FWV3izSNShEf4ek/1NzrHknAstQpSAIQmKuXyoj7qWCu1SrAJA6LL1Mxke4nA5ypmo1O6Q5WS8SV/lxfhYidz/wDUIPA7fdYZsqxxsvCHN0Vuv6n+Of5EJPkMNwf957qncLWA6e67sLcWXPPReZbbtnbSWkcsfygu3Hiy5OLi189ErQSQCCrbIOmnJ/e66Fzckf8Aa56HF7eyGkkYV+XwQObuCeDwhj+o68LjZY5N13azRb9lZOiB+J72kesA9LBXem6tNC0RPl3R9Wub/ccLPt6Ztbsnoi+2AbLpxyk+iklGtnotBWh7fMhcHN65yFfUWqDAJXmWnSVkL2uiBbb7LSU1d5jd0oEbuNzT6b+66/tyrZyypPR6BDOyUCxyU6sjR174yNxu3/cDcfqr2k1BsjRuIVdrsFihI1zXC4Isi4HJCtYFQkDgeCClQAhCEAIQhACEIQAhCEAKn1iYAOHZXBwCsvrUuXm/VVYM5qVbHTRyVEp9LeB3WDqKqSqnfPI673m5Vv4urN08VNgNYNxt3KzgNxbp8rycknkm34jsxQ4xJII7mxSWF8my4abHA/quw71X63VDQSxvg8JSCRdvI5SkgAi2LZSsABOeUYOdnp2tGSM3StNuckpxzQ27RknJcP2XBaSbDF8AKbKi7S444HCM3GSSUWsfTfA4CbMmyQCVpDD1HVdODF9yVWVlKkTKamdM4lv0t5JOPt7q5pICJRFBA+SXbfcCCW/PQBVMdawloYABgFzRwPb3WqpJoJ6aKn0lpLjl98Bo7vPU+y9elij+KON3OW2OQ6dTtO7Uqq1uWxmwv2J5KmwRRhrhTac18Vrb3N2n+5SClp6NrQ975qx49ADQT9h+Ue6lRU0rm76up8mLqyM8excVi5+2TVdIjQQeQ7M7Nh+mI8f1UuCV4P8AL3Ej8p5+3dQZKllLuNNTukZcgutb75yVDq9VeNgjqInMObBtiD8rXg5GbkkamLVA1uXW+Uj9Vv8AmVBT18NU0CpIY4DEo/uuZquip3FstUx5/wDiBdf9lhNKLotG5Gjh1T1D1cK0pdTbI2xI/VYePUaRwwJvmzQrCnkEjQaaQvd+ZhFiPjuqqS8LcWjcRyNkF2kFdrLUWpOjLWv9JHIKvqWtjmGSrJkEtCAQRcG6FYAhCEAIQhAcyf6bvhZHWH3vc29ytdJ/pu+FjvEPoileRgAlZZZcYtkxVtI8q1mYVGpVD7gjcQD3soTXWObJ+UB7yXckk8Jp0Yb/AMryofrR3s6Ds3HVObsccJgA3ucJzde3GEaogfBP02BJylab+kXuAmA7Oe9081wJz1yobB0NxNhgN7lLtIF3cjOOqRv1Cw55wnSBcCxI4I6oiBqzgdxHCUsbt2kXPunbAj0AWHsjaQOFdScXaBBLHQHc0bmfstRoWuxRUraWOPbPw1zuDfqVSBgA+SmpKU/XF6XHJHdeli+pU1xyGM8fqPQo6ql0imM1RL5tRLkkfU8+3sqh+tCqmL5muHYA4aPjusoyqlL9s25zrWFyeFLaXEWPHay67xYY8pu2c7hOTpFlWai6pfZos2/Q/ueqiby69zdcsABwuhe91w5fqnPS0jfHhjH/ACdF7i22QO11214FugC4LbhpS7LuFgufnZslQ42UB/ypdLWmNwcC72sVGoo45a5sM0ojaSLnsFMroqUv/wAuBGxuGg9bdVblxoilIu6fXKCVnk1s4Y8cPPIVjTVYjO6ORskR4kY64KwkkYkZZ4x0dZO0c408eY10/vsIz8greGRPsxni9R6rptc17QHHnqrQG4uF5zpniKilLGNL4n9d/Dj8rXUGqNcLO4+Vsvkx67LlCbimZILtITisAQhCACLiyzHiamc6jnDW39JWnUatpm1ML2EcghZZouUGkWg6kmfP7mgEi1iuSBYWs5Wus6c+h1CaB7T6XHPcKoqYnbvqN+mF5fHR3M5MdrWTZDgU7G1/5xx1C72A+2OyggaYRm/7rthJyRcBNuG027lK12Ty5GgSW7bXsnW2B9rqLGeQev8ARPtcM846KEiGSGN3AWAPuugCQeG2XLLbRdOWGALg/C0SIELcg4OF0W7XZAuB04T+DawB7pA24Ia0q1EkYt3ZAF74xynGMzuOB1unhG7cWgWxm/RPxxDIDQPk5STYSRHDPVdo6cp0MubOyn2w3N3Xt2tZdiE8AAHoCVSyaIpc1gu77KLNViMkMBLrKyglhgmP4mGR0h4OLFKNPiMxkDLucb7ejVpFxRVkLTd8RfM5t5Hj0kqQHRska6oBc0m5A7LoMcZXl4LGMxxkn2T8rN7WiwDQMYWjmkrYrwd1CrhnLNsYbC0WYy3RVhJDiWAgdAnnRAWFwUzK5rbtcs4yV6JoIdjTfa2/W7brSaXXsewR3a2T8vQFZcMleDtAY3uUNpx+d7yfldEMjRnOCkj0rT697HbX3BWjp5RKwELxylrKmjI8mZ1hfDjuC9C8Ia2zUmOidZkzBlvf3XTCSl0c8ouPZpkIQrlQQUIQGc8T+G49Vb50bWioAsDe115fr2lz0V2TROZIxw+4XuZF1X6ppNLqcRZUMBNsO6hcuXBduJvjzVpng9SLRHbixuhuWAgE4Wt8S+Eqihe90bC+F3DgFm3U5jaGm4t7Lj4Po6P7REcy978pvYQL2KkvZ6rJA27cCyrxZFkcfULHk9U+13qJ4+Vy6MH6eUObY556qjHZJjc0EXv8p9jiXHP6qEx1yB2Tsbrm5KsmCcx5DRYnnmyebe9ybWFr+5UUOFneq1lJp3HDw4Wabh1uVd9EjrYrtcSCDw5PiFvpdzbqTldRDexrnSAgYvyVIjiPoDiMnoFm/gCMY/a1+0nOLhdwM8wb4y0knOeFzWVsNFiclwdcWHPyPYJ3T6NriKmKRskR+hw4PykoNbCaHvIL77RgCwNuqYd+Ko3l8ULZWE/UBcq2pHRySmNx2yDBB6qyZRhwAYwWHW6pFyi7QtelB5Bq3ComitfgHFk1LEc2ADQtJPSnbtZ06W5Kgy0YsXStP/q3/cs25N0iNGdfAS24HJwO6bFMxmZB6ugV3LCcbnZA4twoMrS2+F2Y48VsNlfJGAD0PRMEYtx7qZKMm/7KK4ZxnsFuio0W4up/hirdR67TODrB7tjvgqE61yuadxjq4ntxZ4K0xuporNXE9tHCE3A7dCx3cJxdRyoEIQgBCEIDiSNkjC17Q5p5BCx3iPwgyVj56Bp3HJj/AOFtELOeNSLwm4PR4PV0slNM5kjS1zTkEcKOWm97L1/xH4bh1UGVlmTgWBA5XnGsaNU6fMWTRlv7FcUoOLqR1RkpbRSDmyQsDgnXt28jKQBUcSRlzAMpQ6wAwCng22LLgxgA4JWLg0TYoeQQBz3U+IhzA0CwxZVrbhx9s2UmI+m56G6lP5ILeFzQ7LbgcdlZxFrKUzPNmszcGypqOTzpI4QC5zsAKdrjngso4WFkLWgF1sErSMfWT2yoEM2taqBa0Y6D8jFbalqZ05kdNSvF28YXWmNioaGecuF/zEjlU1BSz61qzI7+qR/qdb6WrSKt14Zt1s2nhdh1VorHRFm02OcOPcLWsYC0NaT+ijUdMyipo6aMBoaA3AsQFMBa2Ml5AA6rKUU3opbGZGNYNxG48Af7iq+cFzi4klzuvb2Ut8xkJc6w7ewVfX1UUEL5ZXbWMHqN0UUiybK6tLY2vfK4Na0Zc48BZOu13fIWUkYA/wDJJ/wo2saxPqc5FtsDT6GWwfcoqKIinjl828hF3NLRYLaMPWT3obl1GqY5jzOXB2SOisHyiRjXgAXAJFlSzNc921wBPcK2YDHTtHYK712EqB31HqDf7LujiMtdA0dZAP6ps8Aq38JUxqdcp/TdrDvd7WV8e5Iif6nqMY2sa3sLLpA4Quo5QQhCAEIQgBCEIBCFFr6CnrYTHURtcCLC/RS0KsoqSpkptdHl3iXwy7T3ufCHPhPBDeFl3x7O/wCi9j1idmwscARxaywWqadDM4ujAYc/C5Z4+PXR0wyKWn2ZUoAvlSJotriAQbdQU1gcLJrRcjuBD7i3PZdxuIdcW568LtzbgrgMLfpt91g00yxfeHoPMNRUOeI2RNsHHAv8paqtdPUNjdezBYDuVUwVbmM8twOwG9geqs9MbHU1QdI5rY25c5/FvZaftS8K9bO9fZPHRwsDB5TfVIQL57FWvgulFLD+LeAJH5se3T9VHr6uOb+RTlzoi65Jtn7KRSzGGEMBuABuANlWU2rSIcbRr6acShrLs+r1EhRKyqY+cxxj+XGbc8lVprnRU5dG4F30sseff7KMya31HPfukbaK8UWjqiwuABjm6xniitdWuBZLup2OLLdyOqm63VyeQKenOZP9Qg5a1Z2o1GHz2xRx/wAhg25N8nkq0U7snod0yjFVO2O19+OOFe6l4XrKSndUUT3TMb9Ubmp/wNDFNUSNYN04IAJGA3utrrM4o9P8mH6iLdz7rrlHVplFOnR5JTxmR+5zHNdusRZWEwAsDxwFYVlN5bTNbJN1WzPMj79li3bNaobdzYLbfw9o9sVRWG93HY24WJawzSNjjaSXEAAdSvW9EoRp2mwUw5a31Hueq3wr0xyvwnIQhdBgCEFCAEIQgBCEIATNTMIoyTzZOPeGC5KotVrLkgHoobBW6nVXcbnqstrlYY4/IjdZ8g9Xs3/tWlbUNjY+aV3paL/PYLI1Ez5pnzSG7nG/wuPNO/xX+zbFH+RClhJHpcQfZc0wla8tcbiymFuBfN0NZtubFYx7o3Zx2TbzYcJ62Tb7JiZuHXPRW47IEjljldtuQ4Hjun2FzHAtJA/2kquoQHPkfcXGAno63+b5ZbfNr+6q4tdBP5LyCpub9hyVIgnc6+w5cbKpYDG64yOqkUz3AlwIAGAPcrNq2W8Ljzy997+losAMfddvqRFGZH/S0EkqDG6wFlX6/VFsUNO0kGQ+q3ZaNNKitlbPLJWVMkziQXni/ToiekkZG2QxkMdwbYKmaRTRS1bxM8iOMeodStLU19NNRCmkY1zGDa0WsuhR/HRRVezO+HdUfple2Vsha5uAL2DvlekUVW3xBGyWJj2i13F39l5xT6MKrUGM3fyd1yCMgL0KXUabQ9IbDTACQgDhTKSUNleL5aKfxTOyGUU7HXIGQFQOwM8ld1FRJVzunlOXFcwwyVVRHDCLve7a0e6yhFmzdI0fgTSzVVxrZW/y4MN7F3RehgWULR9PZpmnw0sf5B6j3PUqcu6KpUccnbsEIQpIBCEIAQhCAFy9wYLnhdKJqF/L9JUMFdqdfhwGPhZ6rmdI7JuCnq7zC8jJ+Astr2ttowaeA7qg3Dj0j/7WOTIoK/SYQcnSI2t1onqPw7HWZH9Xu7qFBtg2F8qAyfN3Z+6kxysPIC4U72ztSpUS424Li05JtcrqSM+XjDj73uiMtkYME9spRbZcGxJw4WwFIIcUzZLh2HXsU4Yw4Sgj8hyVxUUhDvOj+ojhc084dKIpbt6H4WkZpqmQ0RKKLy4HkjJN/sikpyZBKRjddTAxoYQ112j6R2C6pZv8iIRGAQcu7qfCBy+MnonIW7QLfKYIsM3F061w9+yhLZYlBxt3VRqbjJqYByI2iwVi1+fhVup3ZUGVouSLXVn2UYpkdT1Mt8F1shORzOkzuN7qvdI+U3IsbWLu6kwENAF8qyyJKiKNPpLnbXzuPoaLucenwolXUPrptzidg4CjtnkkgbEBsjGT3cumOsLD7Km5O2WSAkj0rb+A9GAj/wATqG3ccQg/lHU/Kz3h3SJNXrmt2/yWEGRx4+F6nDEyGJkcTQ1jRZoHRdOKNbMckvEOIQhbGIIQhAKEJEIBUiVIgBcvYHCxC6QoaB5f/EPV6qlqXUNLC+GM/VMRl3sPb+qx+gxUdRXgajMYorXvfk/K9y1TS6XVIHQ1cTXtPBtkLzXxT4Dmo71OmB08XJYB6mrz5xljnykrR1QlFxqOmZ3xMzS4apjdLfubb1kG4/XqqyOXam3ROY8tc0hwwQRZIBgAA3/usaXcTRv5J8VRx3UuOYW2uGOLd1XyUlRTxiSWN7GHqWkXSwyeoDuUTdkMuG/zGemwGSbm9ls9E8FU9Vp3n6ixwqJbObbGwdMd1B8C6Ea4tq6lh/DsdweHnovSWt2jC74YlWzCeRp6PIdc8PT6bUyAsd5RPpdbBCpfLa6Ynbtd1Xus0LJm7ZGtcOxF1hvEXhNwndVUMQc0m7mt5H2WU8bh10aQyKXfZhnAAC/fC6Z7qXU0b2AhzSC3kEWUNrhYgqEtlts6F9wOB8JXNDm2OcdkhcBYAGxS3srNaIIr6UPwcDuu46ZkfXPun+ehskuyxFlVJIkUm/awVtoGjT6vVCOIbY25fJbAS+HtAqdYnG0GOnafXKePge69Q03T4NNpWU9K3axv6n3K3hj9ZnOdaRzpOmwaXSNp4BgZc48uKmoQtznBCEIAQhKEAiDwhB4QCpEqRACEIQAkLQeUqFDQMl4o8F0mrAzUwbBU87gMOPuvMazTq3QNSa6qgBMbgRcekr3tVet6LSaxTmKqizb0vHLVx5Pp3F88f/DaOW9SPIdc8SzatSspvw7YmXBJuSSpvg3wrUaxUCWoaY6JrgXOItu62CvKD+HEjNX/AM1KDQsyC02c/wBl6HS08VNC2GGNscbRZrWiwCvixW+ckTOfiYtNTxU0LIoGBkbBZrW8AJ1CF1GAJLJUKGgUusaDT1wLmNDJTkm3K8313SKjSagiZnpdkOA5XsVwSVC1PTKbUoTFVRhw6HqPhYZMT7ibQy1pni45sOgXWeq3FX/D+8hdR1Qa3oJAcfoiD+H7if8AM1w/+jP+VCjJ+F3OPyYmJkkrtkLHOceA0XJWv8P+CpZi2bVz5bORCPqPyei1Wk+G9O0sh8EO6X/yPyR8dlcLSONLszlkvSGqenipoWxQMEcbRYNbwE7ZCFqZAhCEAIQlQCJUhSoBEIQgFHCRCEAIQhACEIQAhCEAIQhACEIQAlQhAct6pUIQAhCEAIQhAKhCEAIQhACEIQAhCEB/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446" name="AutoShape 6" descr="data:image/jpeg;base64,/9j/4AAQSkZJRgABAQAAAQABAAD/2wBDAAkGBwgHBgkIBwgKCgkLDRYPDQwMDRsUFRAWIB0iIiAdHx8kKDQsJCYxJx8fLT0tMTU3Ojo6Iys/RD84QzQ5Ojf/2wBDAQoKCg0MDRoPDxo3JR8lNzc3Nzc3Nzc3Nzc3Nzc3Nzc3Nzc3Nzc3Nzc3Nzc3Nzc3Nzc3Nzc3Nzc3Nzc3Nzc3Nzf/wAARCADVAOwDASIAAhEBAxEB/8QAHAAAAQUBAQEAAAAAAAAAAAAAAAEDBAUGAgcI/8QAORAAAQMDAwIFAgQEBgIDAAAAAQACAwQRIQUSMUFRBhMiYXEygRRCkbEHI6HBFSQzUtHhU2JjgvD/xAAZAQEAAwEBAAAAAAAAAAAAAAAAAQIDBAX/xAAmEQACAgIDAAEEAgMAAAAAAAAAAQIRAyESMUFRBBMiMkJhcYGR/9oADAMBAAIRAxEAPwD3CyLIQgCyEIQAuHvbGLuITdTUCIHCz+oaiTuzb7qrYLWp1FrMNICrZtUz9SpJalzzfdhRameOnYH1UrIgcjfyfgKrkl2Em+jQM1TP1qfTanxuPPdYB+vULD/L86S/UMAH9SpVDq9PM6zJHMPQSAfuETTJcZLw9JhnZKBY5TyyNJXvaQHcHhXlJqDXYceVa6ILJC5Y8PbduV0pAIQhSAQhCAEISA34QCoSXGfZG4Xt17IBUIBuEIAQgmyS/sUAqEXSbggFQkv8/olUAEIQpAJipnbEwnqu5pBG255Wd1SucbjcqtgZ1CvL3EByp55msa+WWRrGNF3OccBc1NTHGx808myNguXc/p7rG6vq8moScbKdpuyMH+p7lc+XMoaXZpDG5b8J+oeI3OJj04mNnWUj1OHt2/dUU0r5ZN8j3Pe7JLjcrhg5IKWTi/8Adcjk2dSiktCg82T0cxZweFGHTv2uuuCblXjJg0Wma1JBZrzvZ1a7+y01DqEc2YJMjJYcELzoP22sTkdFLpaySF7XNvccLpjl8ZlPGn0er0OpWsC6x7XV3T1LJWjOV5pputsmAbUuLHcbxyflaGlrnxbSXXB4LTgrZO9o5mnHs2SFW0OoNlsHG6sQ4OFwQVZMCoQhSBHfSV5B4ulph45rI9SqaqKkAaT+HN3D0DgHC9gPC8+1nw1r7/FlRrGlMpCHbQwzuB/KAfTZVlYIVdq0ej+CYf8AAKmpe2rqXxtnqLB7O/t0souqaFpehfhXVfiGupdTkaJTIGF7SOtrZ/UrT1fhzU9d8Nmj1p1PFXNlL4nwD0t4te33uqyu0TxfqlINOrY9N2bQw1hAdIWj5BVdoG10Kug1HTIailnfURm7fNezaXkYJI+ydl1CjhkMctXAx4Ni10rQR9iU3oenR6TpVPQREubC2249TyT+pKqtT8GaNqVdLW1dPK+eQ3c5srm3twr7BoWuDxdpBaRgjqvO/FdG+i8aaPUCsnkNZUDdG4+lgBaAAO2V6FBE2GJkTAQ1jQ0Am+As34o0Os1PW9Gq6URmKjl3S73WIFwcY9lEloED+IVRUT1+j6JFK+KKultM5hsSLtAH9VG8K+Zo3jGu8PxVEslGYhLE2QglmAf7q58Z6BV6r+DrNMextdRSb4w82DhcG1+nCZ8M6DqUWt1et64YRVzN2MjiN2tH/wCAUbsFHX6Y/SvHujj8ZU1H4mTe8zOHORawXpKy+t6FWV3izSNShEf4ek/1NzrHknAstQpSAIQmKuXyoj7qWCu1SrAJA6LL1Mxke4nA5ypmo1O6Q5WS8SV/lxfhYidz/wDUIPA7fdYZsqxxsvCHN0Vuv6n+Of5EJPkMNwf957qncLWA6e67sLcWXPPReZbbtnbSWkcsfygu3Hiy5OLi189ErQSQCCrbIOmnJ/e66Fzckf8Aa56HF7eyGkkYV+XwQObuCeDwhj+o68LjZY5N13azRb9lZOiB+J72kesA9LBXem6tNC0RPl3R9Wub/ccLPt6Ztbsnoi+2AbLpxyk+iklGtnotBWh7fMhcHN65yFfUWqDAJXmWnSVkL2uiBbb7LSU1d5jd0oEbuNzT6b+66/tyrZyypPR6BDOyUCxyU6sjR174yNxu3/cDcfqr2k1BsjRuIVdrsFihI1zXC4Isi4HJCtYFQkDgeCClQAhCEAIQhACEIQAhCEAKn1iYAOHZXBwCsvrUuXm/VVYM5qVbHTRyVEp9LeB3WDqKqSqnfPI673m5Vv4urN08VNgNYNxt3KzgNxbp8rycknkm34jsxQ4xJII7mxSWF8my4abHA/quw71X63VDQSxvg8JSCRdvI5SkgAi2LZSsABOeUYOdnp2tGSM3StNuckpxzQ27RknJcP2XBaSbDF8AKbKi7S444HCM3GSSUWsfTfA4CbMmyQCVpDD1HVdODF9yVWVlKkTKamdM4lv0t5JOPt7q5pICJRFBA+SXbfcCCW/PQBVMdawloYABgFzRwPb3WqpJoJ6aKn0lpLjl98Bo7vPU+y9elij+KON3OW2OQ6dTtO7Uqq1uWxmwv2J5KmwRRhrhTac18Vrb3N2n+5SClp6NrQ975qx49ADQT9h+Ue6lRU0rm76up8mLqyM8excVi5+2TVdIjQQeQ7M7Nh+mI8f1UuCV4P8AL3Ej8p5+3dQZKllLuNNTukZcgutb75yVDq9VeNgjqInMObBtiD8rXg5GbkkamLVA1uXW+Uj9Vv8AmVBT18NU0CpIY4DEo/uuZquip3FstUx5/wDiBdf9lhNKLotG5Gjh1T1D1cK0pdTbI2xI/VYePUaRwwJvmzQrCnkEjQaaQvd+ZhFiPjuqqS8LcWjcRyNkF2kFdrLUWpOjLWv9JHIKvqWtjmGSrJkEtCAQRcG6FYAhCEAIQhAcyf6bvhZHWH3vc29ytdJ/pu+FjvEPoileRgAlZZZcYtkxVtI8q1mYVGpVD7gjcQD3soTXWObJ+UB7yXckk8Jp0Yb/AMryofrR3s6Ds3HVObsccJgA3ucJzde3GEaogfBP02BJylab+kXuAmA7Oe9081wJz1yobB0NxNhgN7lLtIF3cjOOqRv1Cw55wnSBcCxI4I6oiBqzgdxHCUsbt2kXPunbAj0AWHsjaQOFdScXaBBLHQHc0bmfstRoWuxRUraWOPbPw1zuDfqVSBgA+SmpKU/XF6XHJHdeli+pU1xyGM8fqPQo6ql0imM1RL5tRLkkfU8+3sqh+tCqmL5muHYA4aPjusoyqlL9s25zrWFyeFLaXEWPHay67xYY8pu2c7hOTpFlWai6pfZos2/Q/ueqiby69zdcsABwuhe91w5fqnPS0jfHhjH/ACdF7i22QO11214FugC4LbhpS7LuFgufnZslQ42UB/ypdLWmNwcC72sVGoo45a5sM0ojaSLnsFMroqUv/wAuBGxuGg9bdVblxoilIu6fXKCVnk1s4Y8cPPIVjTVYjO6ORskR4kY64KwkkYkZZ4x0dZO0c408eY10/vsIz8greGRPsxni9R6rptc17QHHnqrQG4uF5zpniKilLGNL4n9d/Dj8rXUGqNcLO4+Vsvkx67LlCbimZILtITisAQhCACLiyzHiamc6jnDW39JWnUatpm1ML2EcghZZouUGkWg6kmfP7mgEi1iuSBYWs5Wus6c+h1CaB7T6XHPcKoqYnbvqN+mF5fHR3M5MdrWTZDgU7G1/5xx1C72A+2OyggaYRm/7rthJyRcBNuG027lK12Ty5GgSW7bXsnW2B9rqLGeQev8ARPtcM846KEiGSGN3AWAPuugCQeG2XLLbRdOWGALg/C0SIELcg4OF0W7XZAuB04T+DawB7pA24Ia0q1EkYt3ZAF74xynGMzuOB1unhG7cWgWxm/RPxxDIDQPk5STYSRHDPVdo6cp0MubOyn2w3N3Xt2tZdiE8AAHoCVSyaIpc1gu77KLNViMkMBLrKyglhgmP4mGR0h4OLFKNPiMxkDLucb7ejVpFxRVkLTd8RfM5t5Hj0kqQHRska6oBc0m5A7LoMcZXl4LGMxxkn2T8rN7WiwDQMYWjmkrYrwd1CrhnLNsYbC0WYy3RVhJDiWAgdAnnRAWFwUzK5rbtcs4yV6JoIdjTfa2/W7brSaXXsewR3a2T8vQFZcMleDtAY3uUNpx+d7yfldEMjRnOCkj0rT697HbX3BWjp5RKwELxylrKmjI8mZ1hfDjuC9C8Ia2zUmOidZkzBlvf3XTCSl0c8ouPZpkIQrlQQUIQGc8T+G49Vb50bWioAsDe115fr2lz0V2TROZIxw+4XuZF1X6ppNLqcRZUMBNsO6hcuXBduJvjzVpng9SLRHbixuhuWAgE4Wt8S+Eqihe90bC+F3DgFm3U5jaGm4t7Lj4Po6P7REcy978pvYQL2KkvZ6rJA27cCyrxZFkcfULHk9U+13qJ4+Vy6MH6eUObY556qjHZJjc0EXv8p9jiXHP6qEx1yB2Tsbrm5KsmCcx5DRYnnmyebe9ybWFr+5UUOFneq1lJp3HDw4Wabh1uVd9EjrYrtcSCDw5PiFvpdzbqTldRDexrnSAgYvyVIjiPoDiMnoFm/gCMY/a1+0nOLhdwM8wb4y0knOeFzWVsNFiclwdcWHPyPYJ3T6NriKmKRskR+hw4PykoNbCaHvIL77RgCwNuqYd+Ko3l8ULZWE/UBcq2pHRySmNx2yDBB6qyZRhwAYwWHW6pFyi7QtelB5Bq3ComitfgHFk1LEc2ADQtJPSnbtZ06W5Kgy0YsXStP/q3/cs25N0iNGdfAS24HJwO6bFMxmZB6ugV3LCcbnZA4twoMrS2+F2Y48VsNlfJGAD0PRMEYtx7qZKMm/7KK4ZxnsFuio0W4up/hirdR67TODrB7tjvgqE61yuadxjq4ntxZ4K0xuporNXE9tHCE3A7dCx3cJxdRyoEIQgBCEIDiSNkjC17Q5p5BCx3iPwgyVj56Bp3HJj/AOFtELOeNSLwm4PR4PV0slNM5kjS1zTkEcKOWm97L1/xH4bh1UGVlmTgWBA5XnGsaNU6fMWTRlv7FcUoOLqR1RkpbRSDmyQsDgnXt28jKQBUcSRlzAMpQ6wAwCng22LLgxgA4JWLg0TYoeQQBz3U+IhzA0CwxZVrbhx9s2UmI+m56G6lP5ILeFzQ7LbgcdlZxFrKUzPNmszcGypqOTzpI4QC5zsAKdrjngso4WFkLWgF1sErSMfWT2yoEM2taqBa0Y6D8jFbalqZ05kdNSvF28YXWmNioaGecuF/zEjlU1BSz61qzI7+qR/qdb6WrSKt14Zt1s2nhdh1VorHRFm02OcOPcLWsYC0NaT+ijUdMyipo6aMBoaA3AsQFMBa2Ml5AA6rKUU3opbGZGNYNxG48Af7iq+cFzi4klzuvb2Ut8xkJc6w7ewVfX1UUEL5ZXbWMHqN0UUiybK6tLY2vfK4Na0Zc48BZOu13fIWUkYA/wDJJ/wo2saxPqc5FtsDT6GWwfcoqKIinjl828hF3NLRYLaMPWT3obl1GqY5jzOXB2SOisHyiRjXgAXAJFlSzNc921wBPcK2YDHTtHYK712EqB31HqDf7LujiMtdA0dZAP6ps8Aq38JUxqdcp/TdrDvd7WV8e5Iif6nqMY2sa3sLLpA4Quo5QQhCAEIQgBCEIBCFFr6CnrYTHURtcCLC/RS0KsoqSpkptdHl3iXwy7T3ufCHPhPBDeFl3x7O/wCi9j1idmwscARxaywWqadDM4ujAYc/C5Z4+PXR0wyKWn2ZUoAvlSJotriAQbdQU1gcLJrRcjuBD7i3PZdxuIdcW568LtzbgrgMLfpt91g00yxfeHoPMNRUOeI2RNsHHAv8paqtdPUNjdezBYDuVUwVbmM8twOwG9geqs9MbHU1QdI5rY25c5/FvZaftS8K9bO9fZPHRwsDB5TfVIQL57FWvgulFLD+LeAJH5se3T9VHr6uOb+RTlzoi65Jtn7KRSzGGEMBuABuANlWU2rSIcbRr6acShrLs+r1EhRKyqY+cxxj+XGbc8lVprnRU5dG4F30sseff7KMya31HPfukbaK8UWjqiwuABjm6xniitdWuBZLup2OLLdyOqm63VyeQKenOZP9Qg5a1Z2o1GHz2xRx/wAhg25N8nkq0U7snod0yjFVO2O19+OOFe6l4XrKSndUUT3TMb9Ubmp/wNDFNUSNYN04IAJGA3utrrM4o9P8mH6iLdz7rrlHVplFOnR5JTxmR+5zHNdusRZWEwAsDxwFYVlN5bTNbJN1WzPMj79li3bNaobdzYLbfw9o9sVRWG93HY24WJawzSNjjaSXEAAdSvW9EoRp2mwUw5a31Hueq3wr0xyvwnIQhdBgCEFCAEIQgBCEIATNTMIoyTzZOPeGC5KotVrLkgHoobBW6nVXcbnqstrlYY4/IjdZ8g9Xs3/tWlbUNjY+aV3paL/PYLI1Ez5pnzSG7nG/wuPNO/xX+zbFH+RClhJHpcQfZc0wla8tcbiymFuBfN0NZtubFYx7o3Zx2TbzYcJ62Tb7JiZuHXPRW47IEjljldtuQ4Hjun2FzHAtJA/2kquoQHPkfcXGAno63+b5ZbfNr+6q4tdBP5LyCpub9hyVIgnc6+w5cbKpYDG64yOqkUz3AlwIAGAPcrNq2W8Ljzy997+losAMfddvqRFGZH/S0EkqDG6wFlX6/VFsUNO0kGQ+q3ZaNNKitlbPLJWVMkziQXni/ToiekkZG2QxkMdwbYKmaRTRS1bxM8iOMeodStLU19NNRCmkY1zGDa0WsuhR/HRRVezO+HdUfple2Vsha5uAL2DvlekUVW3xBGyWJj2i13F39l5xT6MKrUGM3fyd1yCMgL0KXUabQ9IbDTACQgDhTKSUNleL5aKfxTOyGUU7HXIGQFQOwM8ld1FRJVzunlOXFcwwyVVRHDCLve7a0e6yhFmzdI0fgTSzVVxrZW/y4MN7F3RehgWULR9PZpmnw0sf5B6j3PUqcu6KpUccnbsEIQpIBCEIAQhCAFy9wYLnhdKJqF/L9JUMFdqdfhwGPhZ6rmdI7JuCnq7zC8jJ+Astr2ttowaeA7qg3Dj0j/7WOTIoK/SYQcnSI2t1onqPw7HWZH9Xu7qFBtg2F8qAyfN3Z+6kxysPIC4U72ztSpUS424Li05JtcrqSM+XjDj73uiMtkYME9spRbZcGxJw4WwFIIcUzZLh2HXsU4Yw4Sgj8hyVxUUhDvOj+ojhc084dKIpbt6H4WkZpqmQ0RKKLy4HkjJN/sikpyZBKRjddTAxoYQ112j6R2C6pZv8iIRGAQcu7qfCBy+MnonIW7QLfKYIsM3F061w9+yhLZYlBxt3VRqbjJqYByI2iwVi1+fhVup3ZUGVouSLXVn2UYpkdT1Mt8F1shORzOkzuN7qvdI+U3IsbWLu6kwENAF8qyyJKiKNPpLnbXzuPoaLucenwolXUPrptzidg4CjtnkkgbEBsjGT3cumOsLD7Km5O2WSAkj0rb+A9GAj/wATqG3ccQg/lHU/Kz3h3SJNXrmt2/yWEGRx4+F6nDEyGJkcTQ1jRZoHRdOKNbMckvEOIQhbGIIQhAKEJEIBUiVIgBcvYHCxC6QoaB5f/EPV6qlqXUNLC+GM/VMRl3sPb+qx+gxUdRXgajMYorXvfk/K9y1TS6XVIHQ1cTXtPBtkLzXxT4Dmo71OmB08XJYB6mrz5xljnykrR1QlFxqOmZ3xMzS4apjdLfubb1kG4/XqqyOXam3ROY8tc0hwwQRZIBgAA3/usaXcTRv5J8VRx3UuOYW2uGOLd1XyUlRTxiSWN7GHqWkXSwyeoDuUTdkMuG/zGemwGSbm9ls9E8FU9Vp3n6ixwqJbObbGwdMd1B8C6Ea4tq6lh/DsdweHnovSWt2jC74YlWzCeRp6PIdc8PT6bUyAsd5RPpdbBCpfLa6Ynbtd1Xus0LJm7ZGtcOxF1hvEXhNwndVUMQc0m7mt5H2WU8bh10aQyKXfZhnAAC/fC6Z7qXU0b2AhzSC3kEWUNrhYgqEtlts6F9wOB8JXNDm2OcdkhcBYAGxS3srNaIIr6UPwcDuu46ZkfXPun+ehskuyxFlVJIkUm/awVtoGjT6vVCOIbY25fJbAS+HtAqdYnG0GOnafXKePge69Q03T4NNpWU9K3axv6n3K3hj9ZnOdaRzpOmwaXSNp4BgZc48uKmoQtznBCEIAQhKEAiDwhB4QCpEqRACEIQAkLQeUqFDQMl4o8F0mrAzUwbBU87gMOPuvMazTq3QNSa6qgBMbgRcekr3tVet6LSaxTmKqizb0vHLVx5Pp3F88f/DaOW9SPIdc8SzatSspvw7YmXBJuSSpvg3wrUaxUCWoaY6JrgXOItu62CvKD+HEjNX/AM1KDQsyC02c/wBl6HS08VNC2GGNscbRZrWiwCvixW+ckTOfiYtNTxU0LIoGBkbBZrW8AJ1CF1GAJLJUKGgUusaDT1wLmNDJTkm3K8313SKjSagiZnpdkOA5XsVwSVC1PTKbUoTFVRhw6HqPhYZMT7ibQy1pni45sOgXWeq3FX/D+8hdR1Qa3oJAcfoiD+H7if8AM1w/+jP+VCjJ+F3OPyYmJkkrtkLHOceA0XJWv8P+CpZi2bVz5bORCPqPyei1Wk+G9O0sh8EO6X/yPyR8dlcLSONLszlkvSGqenipoWxQMEcbRYNbwE7ZCFqZAhCEAIQlQCJUhSoBEIQgFHCRCEAIQhACEIQAhCEAIQhACEIQAlQhAct6pUIQAhCEAIQhAKhCEAIQhACEIQAhCEB/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448" name="Picture 8" descr="http://www.fleshtel.com.br/IMAGENS/EG101-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867131"/>
            <a:ext cx="2202954" cy="1990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t0.gstatic.com/images?q=tbn:ANd9GcTA6slg2JNN8Fc34CmONX1DWmBsZ0CtD-SSWi86NADnPyCFrz8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797152"/>
            <a:ext cx="2563485" cy="1632968"/>
          </a:xfrm>
          <a:prstGeom prst="rect">
            <a:avLst/>
          </a:prstGeom>
          <a:noFill/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u="sng" dirty="0" smtClean="0"/>
              <a:t>Balizadores para Helicóptero</a:t>
            </a:r>
            <a:endParaRPr lang="pt-BR" u="sng" dirty="0"/>
          </a:p>
        </p:txBody>
      </p:sp>
      <p:pic>
        <p:nvPicPr>
          <p:cNvPr id="4" name="Imagem 3" descr="TX R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9144000" cy="3729117"/>
          </a:xfrm>
          <a:prstGeom prst="rect">
            <a:avLst/>
          </a:prstGeom>
        </p:spPr>
      </p:pic>
      <p:pic>
        <p:nvPicPr>
          <p:cNvPr id="3074" name="Picture 2" descr="http://elhageseguros.com.br/blog/wp-content/uploads/2012/03/iluminacao-sinalizadores-garagem2-g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725144"/>
            <a:ext cx="1358511" cy="1439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u="sng" dirty="0" smtClean="0"/>
              <a:t>Mineradora</a:t>
            </a:r>
            <a:endParaRPr lang="pt-BR" u="sng" dirty="0"/>
          </a:p>
        </p:txBody>
      </p:sp>
      <p:pic>
        <p:nvPicPr>
          <p:cNvPr id="4" name="Imagem 3" descr="TX R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3729117"/>
          </a:xfrm>
          <a:prstGeom prst="rect">
            <a:avLst/>
          </a:prstGeom>
        </p:spPr>
      </p:pic>
      <p:sp>
        <p:nvSpPr>
          <p:cNvPr id="66562" name="AutoShape 2" descr="data:image/jpeg;base64,/9j/4AAQSkZJRgABAQAAAQABAAD/2wCEAAkGBxQSEhQUEBMUFhUWGBgTFRUXFxUYFxcVFxQXFxcYFBcYHCggGholGxgXITEhJSkrLi8vFx8zODMsNygtLisBCgoKDg0OGxAQGywkICQsLCwsLCwsLCwsLCwsLCwsLCwsLCwsLCwsLCwsLCwsLCwsLCwsLCwsLCwsLCwsLCwsLP/AABEIAKsBJwMBEQACEQEDEQH/xAAcAAEAAQUBAQAAAAAAAAAAAAAABQECAwQGBwj/xABEEAABAwIDBQUEBgcGBwAAAAABAAIRAyEEEjEFBkFRYRMicYGRBzKhsSMzQlLB0RRicoKS4fAkNEOzwvEVFjWDorK0/8QAGwEBAAIDAQEAAAAAAAAAAAAAAAMEAQIFBgf/xAA3EQACAQMDAgMGBAcAAgMAAAAAAQIDBBESITEFQRNRcSIyYYGRoUKxwdEGFCMzUuHwYnIWNEP/2gAMAwEAAhEDEQA/APcUAQBAEBQlAJsgPO/apvscGG0MN/eKjS7Of8JkwHAGxcSHAcBlJM2CjqT0l2ztHXll8I8cp70Yxri5uLxIc73j2r73nQmFW8SXmdmVlQf4SdwXtS2jTiarKomfpabTNoglmUxxsVsqzIJdMpSXs7Mn8F7aaoH02EpuMXNOo5ku5w5roHSSt1cLuV5dJn2kdLs/2wYJ31rK9IyBdgePHuEnXpK3VWLKk+n14fE6DCb/AOzqgBGMotkTFV3ZGOvaRB6LfUmV5UqkeUT9HFscJY4OHQg/JZwR790ZwVkFUAQBAEAQBAEAQBAEAQBAEAQBAEAQBAEAQBAEAQBAEAQGDG4ltNjnvcGta0uc46BrRJJ6AIFlvC7ngm9ntExOJqv7CtUo0JLWMZ3SW/fe4d7MdYBECBrJNOpXecI9JZ9Lgop1VkjcHv1tCkAGYyrAAADslQQNJ7RpPnM9VrG4kuSxV6TQl7uxEbf2nVxdd1es4F7soMCAA0AANE2Fp8ytZ1NfJvRspUFpg8ojch8fP81jMTfTVXYtIPIrOEatvugB68uPonBjUie2Tu0+p3q002cvtnyPu+J9FTr3sKe0d2YTcuDp8JsmjS9xgkcXd420udPKNVy6t7VntnCNlSj3NxjADLRlI0c3uuHg4XHkooXNWPEmjDt6UuYo3cPtXEU/q8RWbebvL/hUzA+YVun1KvHbOfUr1OnUJcIkMPvbjG61Wv4/SU28eH0eVWI9YmuUV5dIh2Zv0d/arQO1pUjGrmvcz4ODo8JKtU+rKe2h/IrVOkzXEkVw/tXwZc1tQuYSYzAtfTBkC7mmQ285iBoujCuprOMepUnZ1Y/H0OtwG8GFrR2OJovJmA2o0kxraZU2UVnCceUSOcc1nKNMlQ5BsXIZCAIAgCAIAgCAIAgCAIAgCAIAgCAICG3n3ipYGiatYnXKxojM95vlb1gE9ACtZzUVlk1vbzrz8OHJ5yfbBWDj/ZaRbwb2rgRyl+Ug/wAI/Os7tZ4O1/8AH6uPe3MO9PtObisFWoMoVKdSo1rJzMc3KXDtRIIPuyBYzNwsu4jJYNI9GuKVRSeGjy4jx9CquDuuokllNfctBB0KNMypwe+QsG/PDL6bZIABJOgGp8AjWOTEqiiTuzt23uh1U5B937fnwb8T4KpVu4Q2juyCU3M6LC7Op0vcYAeerv4jdcyrdVKj3ZCqa5NolVskmAhnBRZGxixGLZT+se1s6ZnAfNTQoVJ+6maOaREbQ3npMH0f0juGoaPEn8AVeo9Ok37bI/G+GPU5TH7SqVj9I7MODfsjwbp56rqU6SprTEwoxl7TNXN4Ld5JFGJTxAI5RI9EUmjWVOPdZN7C7axNL6rE16enuVajRbQQHQR0WyqSRDO0pS/CdHgPabtKnE1xUAOlSmx0zwJaA70K3VaRVqdMpPjJ1GG9rWLyjPQw8xcjtBJjWMxjwkwtZXiXCJqP8OSmtTnhen+zvdzt8qePBECnVaJdSJkxbvMNszZMaSLSBImzSqKoso5F/YVLSemXHmdQFIUSqAIAgCAIAgCAIAgCAIAgCAIAgPDPbFtPtcb2I0oMDTr79QCof/E0/iqN1PfSep6BQWh1X54RwSqHo8LsJWDOWVBWchbAgHUArOpoinThLlI3tl7I7YkAlrW6uE68heJjxUda6dJZe5Quoxi9MTrMFgWUgAwcILjBcfE/houRWup1feIFDzNlVjdbFEBVAUcQBJIAFyTYAdVJGnKT9k1c1HdnMbW3iJJbQsOL/tH9kcB16rrW9moe1LczGHib9jnnvLjJJJOpJknxV3OOCeFNR90tQ3eJclCAdQFnLI/Bg+xb2Y6jzWdZo7eLexdTwxcYafGRYeMLOtYyzWNrUm8U2ZquznAWIPlB8r3Uca0Zdi3V6fVpxznPyMeDpy4dO9+XxW89o5ILSGuql5EkqmT0O72JLdzaZw2Jo1gYDXgPnQ03ENqA3+6SfEA8FNb1HCexyur2yuLVx8sv6H0hT0C7B86LkAQBAEAQBAEAQBAEAQBAEAQBAfPXtO/6pjP2qX/y0Fzrr3z2fQv/AKvzZyirHZSxsEAQFQsow3hHZ7Ao5aDZ1dLz+9p8IXJvamqphdjj5cm5M31SNggKrKWQau0sYKLC43OjRzcdB8z5Ke2o+LL4GFu0jjcZiXVCTUcXXmDoP2RoF24RjBYiX42sEtzXyN6+pW2tmXbR7NosNPr6j8oWdSNHby7P67lMh6fL8FnMTTRWSykigpOJMNPwj1nVZwvM1Upt40vP2LS08bHkUSMt7PKaJLCMho639dPgq1V74OxYUlCnq89zOFHwXduDTZTy1HdQHfEz8fmrLlmkcWFPw79rzWRiKWYCHFsOBMcQOBWtOensTXVtOrGKjJrDy/ivIyVGyHAcQRHORotY5ckT12lCSfGH+R9QUHjKPALuHynJlBQyVQBAEAQBAEAQBAEAQBAEAQCUB437ZdhubWbi2AljwKdUj7L2mGF0cHNIbJ4tA4hVLqGVlHoug3aUnSk9uTzSFRwep1JlCgyggyioYTYce6D1NkXmRXEtNKT+B6EGxAHC3pZcCo8ybObwkFGZCAqhhnKbz4kmrlBswAEfrOuT6R5LtWkFCkn5k9pHVJvyIcqwdFlEAQF1MSQOdv5+krK8yObbxFdzfAiwUEt2danFQjgw4ylmaeYuPyUlKWHgqXtDVByW7MrD3RHIfJa1ffJbP2reOPJFGsILjMgxA5RM+qOaccGadGUa8qjezxt5GpjKmWow9CD4E6/BT0o6qbRzuoVlSuoSXk0/qjMoWscnRUk1lFtd5EBpgniDBHGQeHit6ax7RRvZKpDwfMkMLvLi2Pa5uMxJykGH1qr2noWvcQfMKbx55yc2XSLVwaitz3DcHekY/DlzoFWmQ2q0WEkSHNEkhpgxPIjgujTqKayjyN5aStqmmXfg6hblQIAgCAIAgCAIAgCAIAgCA1NoY1tGm6pUIaxgLnE6AASfy80yksszFOTUVyzwHeffXE4x9QF7mUXSBREAZOAfF3Ei5kkTpC51Su23jg9jZ9GoU4p1VmXx/Q5k/vDzP4yodR0/Aa4k0Uk8/UfkmY9x/Vj7svqVv/sf6+aYiNdbvj5P9zd2Mya9IQdZPLugu18QFHX0xpyafYrXVWWIprudsvPt5ICiwAgKoH2OJ206a9Q83R/C1rfwXoKaxTj6FyyX9Nvzb+2xorYthAEBmoDvDwd82j8/VZl7rMUnm4hD/wAW/uv3ZnxDiGktEkCw5lRU0pSSZfuak6dKUqay12Mg6rD2kSRzKnqfLX6Gvgnd0Dlby4fl5KSvHfJR6TVTpaPI2AoEsnSqT0RyaTqAe7M7QWaJNxGtlb1+HHCOFO0jc1XVm9vw/FFXUy0dwm1419JWIzUn7RtUoToRzQeF3zvn0yYaN5J4kfI/it6m2xBa5cm5cjMJib6x0Wml4yT+JBTUG92d77HMaaeOdT+zVpOn9qmQ5p9C8fvK1Zy3wcH+IqcVCM/J4Pcmq8eVxhlyGQgCAIAgCAIAgCAIAgCA4L2x4008CGAkGtVYw9WtBqEeeQfEKGu/ZOl0ml4l1H4bnhr9VzD3WclFgBAEDWUTe69Oapd91h9SRf0B9VXu3ijg59481Y+mf0OoXFIAgCAF0X5XW8FlpfExLg89c8m5FySSfEyvRuG+EW7epKNNbfkUn+jI+aw4tE6rL/kyoE8QsYZsqkWCFh/E3W/DL6TocDysfA/0PRZxlGudMoyfY3Sqr2Z244ayUebGNeHjwW8Ocla6m1HEeWa1HBQPedPMRbwB/FTSrLyObS6ZKKzqxIxYrOLOdIOkADkLwt6eh7pFa5lXg/DqzznZdjZiLcrKCW7OtTgoQUfJAOBuCDwRpoQnCom16GnTtmHI/CJEeVvJWKm+Gcq1WiU6f+Mv0GQSDxiJ6LXW8YJHb03NVHydj7K6zGbQD6j2U2tp1HS9waD7rYBNp78xyBVmz2llnF/iCS8JJLfOfsz3qjiGuALSCDcEQRB6hXU0zymH3RmCyAgCAIAgCAIAgCAIAgCA8/8AbPhS/BMqD/CrNceUPa6nfze0eaguFmB1OjVVC7j8TxB2pXMPcIogCAIDo90mWqO6tb6ZifmFTv5eykcy5eap0C5JGEAQGDaNQtpVHDUMeR4hphWLWKlVSZpPODhJXaZ2IJJYErJlpMtc0HULOpmjowfKGQcz6n8VspZ5NfBX4HgyNpE2BBHGR+I/JHOK7Gqp1KnswlqXdv8Ac2SXNFxnjlY/HVRexJ+Rd1XFCn/nj5FmGqlzibAAWHUnnx0+KzUioR2IbetK4r5l27GyAoMHXk8PJhxbJbJ4EO9CCfhKlotqWChf04ygpeTT+SeWUKw+Tde1HfuWsYAIAgf0VmUnIU6MKccRWEadSsA4343vf/bVWMNxwcONeCrylnl77mTrwUel5wXfHpqOrPyLIDrxbgD8/wCSkb0bIrwirh65Lbtkk939sVcHVFTDPyG0tuGPA4VGiA4eOnBKdZxe7Nbrp9GvHSopPsz6K3b2yzGYelXp/bbJbM5XCQ5pPMOBHkunF6llHhq1J0qjpvlEqskYQBAEAQBAEAQBAEAQEXvBsxmKoVKFScrxlJESDqHDqCAfJYlHMcG9KpKnOM49j5y23sx2FrPo1SC9t5aZaWn3XA8jy4Ll1KelnubK/p14Zbw/I0YUZfTBCwbYYAQwnudXutSijMe85xP7pyj4grndQft6fLByJvVKTfngl1zgEAQGltz+71PAf+wVuy/uGsnwvivzOJXYZ2VwFgBAVHVZSyzVy0xbZu0Ww0c9T4nVRVJZeC9a0nCmuzZeFongsyWzyYMO2HvHgR4X/GVPUeaaaOXbR8O6nF/DBIbNxLadQPqUmVmtn6Op7pkEXsbibWWtGai9yTqdrUuaajB4a3JTGV9n1muD6NbCSMpfTeazI0Je10O4z3b246GzCVOUtjz1W36jbUZb6otYa5e5r4fdztYGDxWGxLokMbUFOsRa/ZVL6G9+Ea2WJ2+d0bW3XYwShVWH5kRtPDVKByVab2PJgB7SL8wdCNTI5KONGSftHTn1OjUilSeW+F8TXp0Q0RHnGvitZVG2W6VpThDDWTBi8O0AvAAPG3SAQpaVRvZnPv7aEIupBbvkrGgHCwUcuSzBaYqC9DHTqhxdlnunKfFbSg4rcipXEarlo/C8P1PZfYfiCaFemdGVQ4X0z04IA4CWT4kq/avMDynXYKFzt5ZPTlYOMEAQBAEAQBAEAQBAEB5F7W96nZxhKRLWth1Yg+8SJaznABBIteNQqtxWcfZR3ui9PjV1Vp747Hlsjl/RVFybPVKnHTjCLQ0co8CR8lt4jIna0288em3+yvgT8D8xKa88ofy7Xuza/wC+pUOd+qfIgymYjFZc4fy3Ov3a/u7fF/8AmOXH6htWa+C/IobvVt3/AFJNUTIQBARe8rooHq5kdSHg/IFX7BZqCKbqRXmzkCuozrhAFgFToZW8OSOtvTZIqq+Tsx9xehioNcM2YzLiW9BwCkm4tLBVtoVFqVR53yvQwVaobVn9UA+Eu/kVLCOaWPic26uI07xSk9tOH9WbbTIkFV3F5OxCrCazF7GOoA62oBBMc7ECf64Ldews9yrU0XU/D7LkuNJpiWi2lhI8CirTXckqdPozjplFP5Engd68RTPY1S3EUcpd2eIHaCBAgOPeBvzPCyuRrZhqZ5ip0WH8w6UW4+y5J/FNfuSowODxgjC58NiDdtKq/NSqG1mVDMEnQEjwI01UYT4Nf5i9sZLx/aj5o5vaez30nPp1mFjxq09RYgixGlwSodDjI7Ubqjd0JaHz9iND5AI0Nx5raawzFGo5wU133RQAcBrcrVyb5No04xzoWMvLPZfYjhSMPWqnSpVDW9Qxmv8AE5w/dXRtliB43rdRTunjssHpasHICAIAgCAIAgCAIAgCA+Zd6MQauLxLzq6tV1JNmvLQJPIADwAC5deWZHvelU4wtYY77siVEX0FgBAXM1QHZ7CYBQZHGT5lxJXJvnms/l+Rxt257/if5m8qZsEAQENvS+KTQNS/lIgNcul01e02YSlKpFR+LOWzkcAfh8I/FdP2S+nWjnbJaX/qn0n5LOjyCuMe8v1AcLXHNY0M3jcU/P6l4atdyTKknng28O6RHEWP4HwhR1I9y5ZVsxxIyTGqjisssVJxinJmFlEE5zqbieAiLTxIU86jW0ShQtYVc1qiy35/bBSrhxBy24wJAPQgLWFV53Nrm1SjqhtjfC7+pdhQMtuJJ+MfglZ7m3TmnDOMbtfQvzicvGJjpMLTQ8ZLbuKfieF3MeIsWnrl9QT82hSUsuLRSvJxp1KdR+en6r90ip/l5LRPD2J3Ti1pcc+p0WydpfpAp4XFA1WOllOpBdXoFxEOpPguLZgFhsRbordKet4PN9QsFav+YovHG3Z+ZH7S3QxVF+RlM12ZczKlEZg5nE5R3hHHWC4SbhbTpOT2Kth1SlTioTfoXbvbo4rF1AxlJ7G2zVKjHNYwE694DMY4DXpqsU6Em8Mu3XVaNOGqEsvtg+gNh7LZhaFOjSENptDQYAJOrnGOJJJPUroxWFhHi6lR1JucuWSCyaBAEAQBAEAQBAEAQBAfNu+uB7HHYlkQO1c9uvu1O+InoY8iuZcRxNnuejVddrAgVAdLIQyEBVmqygdrsX6in4fiVx73+6zjR5n/AOz/ADZuqobBAEBA71vtTHPO70aB/q+C6vT17LZvQ/vL0f6HNlXkdQArG5hxi1uiuZZyzGhcFopCbAT0EH4LfxJEDt6Odlu/XP1NlmEi+d08506CeHio5Vk+xZp2El7TnLP1MddpnK4zMRwF7XjjdbwaayivdQnGTVWWU+DcKrNZZ2o4jHfhIto1Q4ZmmRzWZQcHuaW9aFeGY8FKJEEDgSPCTP4reouGQWbS1QXaTL448efFRqT4LjpR16+5t7P3dr40ubh2BxpjO4FwbxygCeMmf3TxhWrWk5ZPP9eu6VF04z88/Y2au6WPZapg68yGywCoCTpemTA66DiVJO0nnYgofxBQcf6jZ33s83FfRqNxGLbleB9FSmSwmQXVItmymwm089LFC30bvk4fV+rK4/p0vdO02ns0znpZs05i0EXd95k2a/hexBIOsiw490cNN4wZdk7Q7WMxAdlzCxaHD7zQ64jQtN2mx1BJSTDjjsSYWxgqgCAIAgCAIAgCAIAgCA4D2ibjfpgbWw5a2uwQQ6zarNYJAs4cCbXgxqIa9LWjp9N6k7SWHun28jybG7s4ul9Zhq41v2bnC2t2SI66Ki6E12PUw6rbT4miJcBxN+XH0Wmhrksxr057xln0LVqTl1PVEFyjtNiEdhTgzYj0cVx73+6caH4vWX5s3VUNggCA57ezWl4VP9C6vTvdn8iSh/dXo/0OeKvM6b5ZRYACAz4VvePQfM/kCkniJm2Wqrn/AB/X/RtKDB1ZTUdmYcWO7P3Yf/CZ+Slo84KHUYp0XPyw/ujMSo3lPJcjusFGtAsAAOQsjblyKcIUo4gsIlMPujjnMFenhnvp1Gh4LXUyS0nu9wuDpi8AGxCvu3lOCweWh1qhQuJqT/ExQ3fxT35G4avnmINNzRI5udDR4zCrq2qN4aOpPr1nGGrUeybi7t/oVAtcQarzmquGkgQGN5taONpkm0wupRp+GsHg+oXsrys5vjsdQFKUQgCwCD2vgS0irTmxzEN94OiM7ATBMFwLftB3MCdWsbo2UuxubKxwqNAgBw1AMiL5XNPFrgJB9bggbJ5NWsMkFkBAEAQBAEAQBAEAQBAUhAIQxhGrjtn06wIq06bwRlIe1rgRyMjRMG2prggMZ7P9n1NcKxt5+jLqfkBTIAHQLSVOD5RYhe14e7Nogsb7I8M6exrVqZvAOV4Bm0yASB4z1UTtoNl6HW7mKw5ZI2luPisM00wBWa0uIqMLWyCS69N7u66+gLvHguZd9NqVJucMccE1Lqsf/wBEaeIwNWn9ZRqt4Xpvif2gMp9VzJdPuI/gLkOoUJGrSrNd7rmu/ZIPyVV0pLlFlVKfZl5C1axyjZPPDIDexndpu5Fw8i2fm0Lp9Okt0b0W/FWTmleOr3CwAEBs4XU+A+Z/NKm8SS09mtPPdJ/Qy1aQdE8CHDxCihNxLVe3VZRy+HkvNF1TuMBc55FNrZAzOecrWyeZIC2opymiPqU4wtZt+RnxOzq9Af2ijVpAWzPY5rYmPeIjUxM3UtahNPODndP6rbyXhuW5Kbp7u1MdUy07Ux9ZVvDRNw0jV5Gg4ara3t5SeWa9X6rSo0tMJZbPf8PQaxrWNADWgNAGgAEADyXWWx88l7TyzKgEIAgCAIC14QHNYlhw1WaYlsmG82iXPpD9nvPbHJzRCixh5NuTo6DwRIuDcHmpM5NeDIsgIAgCAIAgCAIAgCAIAgCAQgEIChagKZAsNZBr4vZtGr9bSpv4d9rXWOsSEcU+TKbXBD4nc7CO92kWce497R5NByifBV52tGaw4omjdVYcSIfE+zihUID6lZ7ASS1xYDOUgZXsa0iJ4zMBR07GlTlssFiPU7iO8WQuL9j1O/Y4mq3SO0Yx/jOTJKldrB8FuHXq8feSZD432SYpv1VShUvxL6ZiDeCHAeElRO08mXaf8Qr8USAxe4m0KYJdhKhgF3cNOpp0Y8knpEqN20kXafWrWXLaIStQqUXfS03047pD2OYb3jvAQdCovCljdF6F9RdSMoST/YzMM3bccxf5Ks4vOGjtxqQmtUWsHeeyzd91Wu3EvaeypTkPB9W7bcw0EnxjkVftKLXtM8l/EXUYyj4FN+p7D2Y5LoPc8djsVDAgwXQhkIAgCAIAgCA0tqYQPpuAs6zmu5PaQWk30kX5iQsNbGU9zR3dxUsLNMh7reTHSMv7jw+nH6g5rEDMybWxqEAQBAEAQBAEAQBAEAQBAEAQBAEAQBAUIQxhABDIIQAtQepjdQB1uOR0WcmEkuCKxG6eDqOzvwtEu1LsjQSZk5oF781o4RbzgmhXqQWmMml5ZJWjQa0BrQABYAAAAdAFsRPd5MqAIAgCAIAgCAIAgKOCA5zaNPsK4qsBIIc8gSZHd7VgHNwDXgDV1J33itHsbrdHQUKmYTYg3BGhB0IK37mhkQBAEAQAoCkoO+CP2btinXpsq0nAsfMG490kGQdIII8lXnc04SjGT3e30JJ0pQlpl5Z+pvtdOinTysoj42fJUFZBVAEAQBAEAQBAEAQBAEAQBAEAQBAEAQBAEAQBAEAQBAEBF7fpTSc4DvUx2rY1ll4HiMwjiHEWmVhrKCKbvv7jmAz2buzBGmXK1zI4e45mn8hrB5RtLklVuahAEAQFtTRAQNbaDSKlPDn6RjjII+1mzfa+yTaRzXIvr+UI6ocJ4fmvkWY0tK1yXJzeCcaRxNECG561Voj7NUUzr0c6qPIWXFuq/wDM+FWh2a++U/3OjpjNwct3hZ+6/JIwbp7ZeylVeJe6tVc6k1zpGUkADowMAJP6w6rswunH+mt36k3UbWLqRSWMRWf+9Tstk7VbiATTLXBpNOo5pMCo0NJDLd5veN+i6lKWpHFrUXReJbEypCEIAgCAIAgCAIAgCAIAgCAIAgCAIAgCAIAgCAIAgCAICjggOZ2XU7CqWuMARSJ5AOLqDuUOa8tJ0zNjoI4tJtG7W2TpWuBUhoXIAgCAw4mrDTz4eKqXtx4NKUlz22ybQWpnAbxbLrCoyphILhmc6k4gF+nuHURfW2mi8pGtCTcauZZ74eM+j3O7aXNPGitx5mLHO7Wm9xY5lVzGUS1wcHNc6oIy8Ih1SXA8BzgS29FU4uEd0pJr9TWilGqnF5jv9EatDBmo0h1Ks9kZRSYD3xNg6pIaGzfKCD70/dGZ0679qKSfm+3y5bJKlZU5Zi1l9/L/ALzOk2ZicVLaf6LQo0riDUGcAC3cptLLmNHaFdu1vWoqNRpy+CZza9Ok1nxG36fv+x2C6pQCAIAgCAIAgCAIAgCAIAgCAIAgCAIAgCAIAgCAIAgCAoUBHbS2eH3b70ZTMlrmn7FRvFtz4eoOrjkzGWCLZiK1A3zBo4Pa+pTA45KzBLRx+kHQQFoso2eGbtDbRcAeyeZEyw0nNI5tOcEjqQJkWC21x7mNBkqbWI0o1eX+F+NRNa7DQaX/ADA589m1hE/Zc6q7wcyixwHE2cbck1N8GNK8yD27tDGX+ia1lsteqWUqQcT3S2nL6s9HAHXRc296fC4eptrHxwjoWkKXd5+GCHxFLEvJdUxT2MykueWCj3be4DLw2Iuctzx4cKpG0oy00oOcvM6UVRS2prPwef8ARhwbalWjUq1ajntZlFLP7hAe3O5zJvDQYmSCJ1V+CXCWPQ2uPDpzUIxw3zj9zcw7qbmkhrWuaQHshvcdA4kHu8iefCDEHi1Neifyfb9yGrGdKfmu3oT+7+zGPdncxhytg90seC79k5SCLyOQXRtaTqf3MfQoV7mSWlZX0OxXZOeEAQBAEAQBAEAQBAEAQBAEAQBAEAQBAEAQBAEAQBAEAQBAUcJQGjU2RRcZdSpOJMkmmwmTreOpWMIZZT/guH4UKI/7bPyTAN5rYWQYsXTlugdcWNrSJIMagSVpUpqpFxfc2i2nlHE78buVKxa+k8NbmY11PKZc4ujNnBMwSIaWwLkrm1bKFKH9OOcnT6f1KNFPVHL/AO2/2VdsINw4wxuXCqJAjvdjUGYfxQFTowaufDl2WPrv+xt46lLxPT7tEHu7gsRiP0bEUsjDknO6HNL2uLK1F7WunvRnECRDwdbdGlRjLdos3NzCnqozXw/VNM9Rw1ANaGtADRoAIA8FcUFHZHAcnJ5ZnUhgIAgCAIAgCAIAgCAIAgCAIAgCAIAgCAIAgCAIAgCAIAgCAIAgCAIAgKQgIvaFq1COdT/LKpV0lVg/i/yJ6f8AaqfL8yJ3CpgU8S0CGtxmKa0cGtFWwHIKzS4fqya/3lFv/GL+x1QUhSP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6564" name="AutoShape 4" descr="data:image/jpeg;base64,/9j/4AAQSkZJRgABAQAAAQABAAD/2wCEAAkGBxQSEhQUEBMUFhUWGBgTFRUXFxUYFxcVFxQXFxcYFBcYHCggGholGxgXITEhJSkrLi8vFx8zODMsNygtLisBCgoKDg0OGxAQGywkICQsLCwsLCwsLCwsLCwsLCwsLCwsLCwsLCwsLCwsLCwsLCwsLCwsLCwsLCwsLCwsLCwsLP/AABEIAKsBJwMBEQACEQEDEQH/xAAcAAEAAQUBAQAAAAAAAAAAAAAABQECAwQGBwj/xABEEAABAwIDBQUEBgcGBwAAAAABAAIRAyEEEjEFBkFRYRMicYGRBzKhsSMzQlLB0RRicoKS4fAkNEOzwvEVFjWDorK0/8QAGwEBAAIDAQEAAAAAAAAAAAAAAAMEAQIFBgf/xAA3EQACAQMDAgMGBAcAAgMAAAAAAQIDBBESITEFQRNRcSIyYYGRoUKxwdEGFCMzUuHwYnIWNEP/2gAMAwEAAhEDEQA/APcUAQBAEBQlAJsgPO/apvscGG0MN/eKjS7Of8JkwHAGxcSHAcBlJM2CjqT0l2ztHXll8I8cp70Yxri5uLxIc73j2r73nQmFW8SXmdmVlQf4SdwXtS2jTiarKomfpabTNoglmUxxsVsqzIJdMpSXs7Mn8F7aaoH02EpuMXNOo5ku5w5roHSSt1cLuV5dJn2kdLs/2wYJ31rK9IyBdgePHuEnXpK3VWLKk+n14fE6DCb/AOzqgBGMotkTFV3ZGOvaRB6LfUmV5UqkeUT9HFscJY4OHQg/JZwR790ZwVkFUAQBAEAQBAEAQBAEAQBAEAQBAEAQBAEAQBAEAQBAEAQGDG4ltNjnvcGta0uc46BrRJJ6AIFlvC7ngm9ntExOJqv7CtUo0JLWMZ3SW/fe4d7MdYBECBrJNOpXecI9JZ9Lgop1VkjcHv1tCkAGYyrAAADslQQNJ7RpPnM9VrG4kuSxV6TQl7uxEbf2nVxdd1es4F7soMCAA0AANE2Fp8ytZ1NfJvRspUFpg8ojch8fP81jMTfTVXYtIPIrOEatvugB68uPonBjUie2Tu0+p3q002cvtnyPu+J9FTr3sKe0d2YTcuDp8JsmjS9xgkcXd420udPKNVy6t7VntnCNlSj3NxjADLRlI0c3uuHg4XHkooXNWPEmjDt6UuYo3cPtXEU/q8RWbebvL/hUzA+YVun1KvHbOfUr1OnUJcIkMPvbjG61Wv4/SU28eH0eVWI9YmuUV5dIh2Zv0d/arQO1pUjGrmvcz4ODo8JKtU+rKe2h/IrVOkzXEkVw/tXwZc1tQuYSYzAtfTBkC7mmQ285iBoujCuprOMepUnZ1Y/H0OtwG8GFrR2OJovJmA2o0kxraZU2UVnCceUSOcc1nKNMlQ5BsXIZCAIAgCAIAgCAIAgCAIAgCAIAgCAICG3n3ipYGiatYnXKxojM95vlb1gE9ACtZzUVlk1vbzrz8OHJ5yfbBWDj/ZaRbwb2rgRyl+Ug/wAI/Os7tZ4O1/8AH6uPe3MO9PtObisFWoMoVKdSo1rJzMc3KXDtRIIPuyBYzNwsu4jJYNI9GuKVRSeGjy4jx9CquDuuokllNfctBB0KNMypwe+QsG/PDL6bZIABJOgGp8AjWOTEqiiTuzt23uh1U5B937fnwb8T4KpVu4Q2juyCU3M6LC7Op0vcYAeerv4jdcyrdVKj3ZCqa5NolVskmAhnBRZGxixGLZT+se1s6ZnAfNTQoVJ+6maOaREbQ3npMH0f0juGoaPEn8AVeo9Ok37bI/G+GPU5TH7SqVj9I7MODfsjwbp56rqU6SprTEwoxl7TNXN4Ld5JFGJTxAI5RI9EUmjWVOPdZN7C7axNL6rE16enuVajRbQQHQR0WyqSRDO0pS/CdHgPabtKnE1xUAOlSmx0zwJaA70K3VaRVqdMpPjJ1GG9rWLyjPQw8xcjtBJjWMxjwkwtZXiXCJqP8OSmtTnhen+zvdzt8qePBECnVaJdSJkxbvMNszZMaSLSBImzSqKoso5F/YVLSemXHmdQFIUSqAIAgCAIAgCAIAgCAIAgCAIAgPDPbFtPtcb2I0oMDTr79QCof/E0/iqN1PfSep6BQWh1X54RwSqHo8LsJWDOWVBWchbAgHUArOpoinThLlI3tl7I7YkAlrW6uE68heJjxUda6dJZe5Quoxi9MTrMFgWUgAwcILjBcfE/houRWup1feIFDzNlVjdbFEBVAUcQBJIAFyTYAdVJGnKT9k1c1HdnMbW3iJJbQsOL/tH9kcB16rrW9moe1LczGHib9jnnvLjJJJOpJknxV3OOCeFNR90tQ3eJclCAdQFnLI/Bg+xb2Y6jzWdZo7eLexdTwxcYafGRYeMLOtYyzWNrUm8U2ZquznAWIPlB8r3Uca0Zdi3V6fVpxznPyMeDpy4dO9+XxW89o5ILSGuql5EkqmT0O72JLdzaZw2Jo1gYDXgPnQ03ENqA3+6SfEA8FNb1HCexyur2yuLVx8sv6H0hT0C7B86LkAQBAEAQBAEAQBAEAQBAEAQBAfPXtO/6pjP2qX/y0Fzrr3z2fQv/AKvzZyirHZSxsEAQFQsow3hHZ7Ao5aDZ1dLz+9p8IXJvamqphdjj5cm5M31SNggKrKWQau0sYKLC43OjRzcdB8z5Ke2o+LL4GFu0jjcZiXVCTUcXXmDoP2RoF24RjBYiX42sEtzXyN6+pW2tmXbR7NosNPr6j8oWdSNHby7P67lMh6fL8FnMTTRWSykigpOJMNPwj1nVZwvM1Upt40vP2LS08bHkUSMt7PKaJLCMho639dPgq1V74OxYUlCnq89zOFHwXduDTZTy1HdQHfEz8fmrLlmkcWFPw79rzWRiKWYCHFsOBMcQOBWtOensTXVtOrGKjJrDy/ivIyVGyHAcQRHORotY5ckT12lCSfGH+R9QUHjKPALuHynJlBQyVQBAEAQBAEAQBAEAQBAEAQCUB437ZdhubWbi2AljwKdUj7L2mGF0cHNIbJ4tA4hVLqGVlHoug3aUnSk9uTzSFRwep1JlCgyggyioYTYce6D1NkXmRXEtNKT+B6EGxAHC3pZcCo8ybObwkFGZCAqhhnKbz4kmrlBswAEfrOuT6R5LtWkFCkn5k9pHVJvyIcqwdFlEAQF1MSQOdv5+krK8yObbxFdzfAiwUEt2danFQjgw4ylmaeYuPyUlKWHgqXtDVByW7MrD3RHIfJa1ffJbP2reOPJFGsILjMgxA5RM+qOaccGadGUa8qjezxt5GpjKmWow9CD4E6/BT0o6qbRzuoVlSuoSXk0/qjMoWscnRUk1lFtd5EBpgniDBHGQeHit6ax7RRvZKpDwfMkMLvLi2Pa5uMxJykGH1qr2noWvcQfMKbx55yc2XSLVwaitz3DcHekY/DlzoFWmQ2q0WEkSHNEkhpgxPIjgujTqKayjyN5aStqmmXfg6hblQIAgCAIAgCAIAgCAIAgCA1NoY1tGm6pUIaxgLnE6AASfy80yksszFOTUVyzwHeffXE4x9QF7mUXSBREAZOAfF3Ei5kkTpC51Su23jg9jZ9GoU4p1VmXx/Q5k/vDzP4yodR0/Aa4k0Uk8/UfkmY9x/Vj7svqVv/sf6+aYiNdbvj5P9zd2Mya9IQdZPLugu18QFHX0xpyafYrXVWWIprudsvPt5ICiwAgKoH2OJ206a9Q83R/C1rfwXoKaxTj6FyyX9Nvzb+2xorYthAEBmoDvDwd82j8/VZl7rMUnm4hD/wAW/uv3ZnxDiGktEkCw5lRU0pSSZfuak6dKUqay12Mg6rD2kSRzKnqfLX6Gvgnd0Dlby4fl5KSvHfJR6TVTpaPI2AoEsnSqT0RyaTqAe7M7QWaJNxGtlb1+HHCOFO0jc1XVm9vw/FFXUy0dwm1419JWIzUn7RtUoToRzQeF3zvn0yYaN5J4kfI/it6m2xBa5cm5cjMJib6x0Wml4yT+JBTUG92d77HMaaeOdT+zVpOn9qmQ5p9C8fvK1Zy3wcH+IqcVCM/J4Pcmq8eVxhlyGQgCAIAgCAIAgCAIAgCA4L2x4008CGAkGtVYw9WtBqEeeQfEKGu/ZOl0ml4l1H4bnhr9VzD3WclFgBAEDWUTe69Oapd91h9SRf0B9VXu3ijg59481Y+mf0OoXFIAgCAF0X5XW8FlpfExLg89c8m5FySSfEyvRuG+EW7epKNNbfkUn+jI+aw4tE6rL/kyoE8QsYZsqkWCFh/E3W/DL6TocDysfA/0PRZxlGudMoyfY3Sqr2Z244ayUebGNeHjwW8Ocla6m1HEeWa1HBQPedPMRbwB/FTSrLyObS6ZKKzqxIxYrOLOdIOkADkLwt6eh7pFa5lXg/DqzznZdjZiLcrKCW7OtTgoQUfJAOBuCDwRpoQnCom16GnTtmHI/CJEeVvJWKm+Gcq1WiU6f+Mv0GQSDxiJ6LXW8YJHb03NVHydj7K6zGbQD6j2U2tp1HS9waD7rYBNp78xyBVmz2llnF/iCS8JJLfOfsz3qjiGuALSCDcEQRB6hXU0zymH3RmCyAgCAIAgCAIAgCAIAgCA8/8AbPhS/BMqD/CrNceUPa6nfze0eaguFmB1OjVVC7j8TxB2pXMPcIogCAIDo90mWqO6tb6ZifmFTv5eykcy5eap0C5JGEAQGDaNQtpVHDUMeR4hphWLWKlVSZpPODhJXaZ2IJJYErJlpMtc0HULOpmjowfKGQcz6n8VspZ5NfBX4HgyNpE2BBHGR+I/JHOK7Gqp1KnswlqXdv8Ac2SXNFxnjlY/HVRexJ+Rd1XFCn/nj5FmGqlzibAAWHUnnx0+KzUioR2IbetK4r5l27GyAoMHXk8PJhxbJbJ4EO9CCfhKlotqWChf04ygpeTT+SeWUKw+Tde1HfuWsYAIAgf0VmUnIU6MKccRWEadSsA4343vf/bVWMNxwcONeCrylnl77mTrwUel5wXfHpqOrPyLIDrxbgD8/wCSkb0bIrwirh65Lbtkk939sVcHVFTDPyG0tuGPA4VGiA4eOnBKdZxe7Nbrp9GvHSopPsz6K3b2yzGYelXp/bbJbM5XCQ5pPMOBHkunF6llHhq1J0qjpvlEqskYQBAEAQBAEAQBAEAQEXvBsxmKoVKFScrxlJESDqHDqCAfJYlHMcG9KpKnOM49j5y23sx2FrPo1SC9t5aZaWn3XA8jy4Ll1KelnubK/p14Zbw/I0YUZfTBCwbYYAQwnudXutSijMe85xP7pyj4grndQft6fLByJvVKTfngl1zgEAQGltz+71PAf+wVuy/uGsnwvivzOJXYZ2VwFgBAVHVZSyzVy0xbZu0Ww0c9T4nVRVJZeC9a0nCmuzZeFongsyWzyYMO2HvHgR4X/GVPUeaaaOXbR8O6nF/DBIbNxLadQPqUmVmtn6Op7pkEXsbibWWtGai9yTqdrUuaajB4a3JTGV9n1muD6NbCSMpfTeazI0Je10O4z3b246GzCVOUtjz1W36jbUZb6otYa5e5r4fdztYGDxWGxLokMbUFOsRa/ZVL6G9+Ea2WJ2+d0bW3XYwShVWH5kRtPDVKByVab2PJgB7SL8wdCNTI5KONGSftHTn1OjUilSeW+F8TXp0Q0RHnGvitZVG2W6VpThDDWTBi8O0AvAAPG3SAQpaVRvZnPv7aEIupBbvkrGgHCwUcuSzBaYqC9DHTqhxdlnunKfFbSg4rcipXEarlo/C8P1PZfYfiCaFemdGVQ4X0z04IA4CWT4kq/avMDynXYKFzt5ZPTlYOMEAQBAEAQBAEAQBAEB5F7W96nZxhKRLWth1Yg+8SJaznABBIteNQqtxWcfZR3ui9PjV1Vp747Hlsjl/RVFybPVKnHTjCLQ0co8CR8lt4jIna0288em3+yvgT8D8xKa88ofy7Xuza/wC+pUOd+qfIgymYjFZc4fy3Ov3a/u7fF/8AmOXH6htWa+C/IobvVt3/AFJNUTIQBARe8rooHq5kdSHg/IFX7BZqCKbqRXmzkCuozrhAFgFToZW8OSOtvTZIqq+Tsx9xehioNcM2YzLiW9BwCkm4tLBVtoVFqVR53yvQwVaobVn9UA+Eu/kVLCOaWPic26uI07xSk9tOH9WbbTIkFV3F5OxCrCazF7GOoA62oBBMc7ECf64Ldews9yrU0XU/D7LkuNJpiWi2lhI8CirTXckqdPozjplFP5Engd68RTPY1S3EUcpd2eIHaCBAgOPeBvzPCyuRrZhqZ5ip0WH8w6UW4+y5J/FNfuSowODxgjC58NiDdtKq/NSqG1mVDMEnQEjwI01UYT4Nf5i9sZLx/aj5o5vaez30nPp1mFjxq09RYgixGlwSodDjI7Ubqjd0JaHz9iND5AI0Nx5raawzFGo5wU133RQAcBrcrVyb5No04xzoWMvLPZfYjhSMPWqnSpVDW9Qxmv8AE5w/dXRtliB43rdRTunjssHpasHICAIAgCAIAgCAIAgCA+Zd6MQauLxLzq6tV1JNmvLQJPIADwAC5deWZHvelU4wtYY77siVEX0FgBAXM1QHZ7CYBQZHGT5lxJXJvnms/l+Rxt257/if5m8qZsEAQENvS+KTQNS/lIgNcul01e02YSlKpFR+LOWzkcAfh8I/FdP2S+nWjnbJaX/qn0n5LOjyCuMe8v1AcLXHNY0M3jcU/P6l4atdyTKknng28O6RHEWP4HwhR1I9y5ZVsxxIyTGqjisssVJxinJmFlEE5zqbieAiLTxIU86jW0ShQtYVc1qiy35/bBSrhxBy24wJAPQgLWFV53Nrm1SjqhtjfC7+pdhQMtuJJ+MfglZ7m3TmnDOMbtfQvzicvGJjpMLTQ8ZLbuKfieF3MeIsWnrl9QT82hSUsuLRSvJxp1KdR+en6r90ip/l5LRPD2J3Ti1pcc+p0WydpfpAp4XFA1WOllOpBdXoFxEOpPguLZgFhsRbordKet4PN9QsFav+YovHG3Z+ZH7S3QxVF+RlM12ZczKlEZg5nE5R3hHHWC4SbhbTpOT2Kth1SlTioTfoXbvbo4rF1AxlJ7G2zVKjHNYwE694DMY4DXpqsU6Em8Mu3XVaNOGqEsvtg+gNh7LZhaFOjSENptDQYAJOrnGOJJJPUroxWFhHi6lR1JucuWSCyaBAEAQBAEAQBAEAQBAfNu+uB7HHYlkQO1c9uvu1O+InoY8iuZcRxNnuejVddrAgVAdLIQyEBVmqygdrsX6in4fiVx73+6zjR5n/AOz/ADZuqobBAEBA71vtTHPO70aB/q+C6vT17LZvQ/vL0f6HNlXkdQArG5hxi1uiuZZyzGhcFopCbAT0EH4LfxJEDt6Odlu/XP1NlmEi+d08506CeHio5Vk+xZp2El7TnLP1MddpnK4zMRwF7XjjdbwaayivdQnGTVWWU+DcKrNZZ2o4jHfhIto1Q4ZmmRzWZQcHuaW9aFeGY8FKJEEDgSPCTP4reouGQWbS1QXaTL448efFRqT4LjpR16+5t7P3dr40ubh2BxpjO4FwbxygCeMmf3TxhWrWk5ZPP9eu6VF04z88/Y2au6WPZapg68yGywCoCTpemTA66DiVJO0nnYgofxBQcf6jZ33s83FfRqNxGLbleB9FSmSwmQXVItmymwm089LFC30bvk4fV+rK4/p0vdO02ns0znpZs05i0EXd95k2a/hexBIOsiw490cNN4wZdk7Q7WMxAdlzCxaHD7zQ64jQtN2mx1BJSTDjjsSYWxgqgCAIAgCAIAgCAIAgCA4D2ibjfpgbWw5a2uwQQ6zarNYJAs4cCbXgxqIa9LWjp9N6k7SWHun28jybG7s4ul9Zhq41v2bnC2t2SI66Ki6E12PUw6rbT4miJcBxN+XH0Wmhrksxr057xln0LVqTl1PVEFyjtNiEdhTgzYj0cVx73+6caH4vWX5s3VUNggCA57ezWl4VP9C6vTvdn8iSh/dXo/0OeKvM6b5ZRYACAz4VvePQfM/kCkniJm2Wqrn/AB/X/RtKDB1ZTUdmYcWO7P3Yf/CZ+Slo84KHUYp0XPyw/ujMSo3lPJcjusFGtAsAAOQsjblyKcIUo4gsIlMPujjnMFenhnvp1Gh4LXUyS0nu9wuDpi8AGxCvu3lOCweWh1qhQuJqT/ExQ3fxT35G4avnmINNzRI5udDR4zCrq2qN4aOpPr1nGGrUeybi7t/oVAtcQarzmquGkgQGN5taONpkm0wupRp+GsHg+oXsrys5vjsdQFKUQgCwCD2vgS0irTmxzEN94OiM7ATBMFwLftB3MCdWsbo2UuxubKxwqNAgBw1AMiL5XNPFrgJB9bggbJ5NWsMkFkBAEAQBAEAQBAEAQBAUhAIQxhGrjtn06wIq06bwRlIe1rgRyMjRMG2prggMZ7P9n1NcKxt5+jLqfkBTIAHQLSVOD5RYhe14e7Nogsb7I8M6exrVqZvAOV4Bm0yASB4z1UTtoNl6HW7mKw5ZI2luPisM00wBWa0uIqMLWyCS69N7u66+gLvHguZd9NqVJucMccE1Lqsf/wBEaeIwNWn9ZRqt4Xpvif2gMp9VzJdPuI/gLkOoUJGrSrNd7rmu/ZIPyVV0pLlFlVKfZl5C1axyjZPPDIDexndpu5Fw8i2fm0Lp9Okt0b0W/FWTmleOr3CwAEBs4XU+A+Z/NKm8SS09mtPPdJ/Qy1aQdE8CHDxCihNxLVe3VZRy+HkvNF1TuMBc55FNrZAzOecrWyeZIC2opymiPqU4wtZt+RnxOzq9Af2ijVpAWzPY5rYmPeIjUxM3UtahNPODndP6rbyXhuW5Kbp7u1MdUy07Ux9ZVvDRNw0jV5Gg4ara3t5SeWa9X6rSo0tMJZbPf8PQaxrWNADWgNAGgAEADyXWWx88l7TyzKgEIAgCAIC14QHNYlhw1WaYlsmG82iXPpD9nvPbHJzRCixh5NuTo6DwRIuDcHmpM5NeDIsgIAgCAIAgCAIAgCAIAgCAQgEIChagKZAsNZBr4vZtGr9bSpv4d9rXWOsSEcU+TKbXBD4nc7CO92kWce497R5NByifBV52tGaw4omjdVYcSIfE+zihUID6lZ7ASS1xYDOUgZXsa0iJ4zMBR07GlTlssFiPU7iO8WQuL9j1O/Y4mq3SO0Yx/jOTJKldrB8FuHXq8feSZD432SYpv1VShUvxL6ZiDeCHAeElRO08mXaf8Qr8USAxe4m0KYJdhKhgF3cNOpp0Y8knpEqN20kXafWrWXLaIStQqUXfS03047pD2OYb3jvAQdCovCljdF6F9RdSMoST/YzMM3bccxf5Ks4vOGjtxqQmtUWsHeeyzd91Wu3EvaeypTkPB9W7bcw0EnxjkVftKLXtM8l/EXUYyj4FN+p7D2Y5LoPc8djsVDAgwXQhkIAgCAIAgCA0tqYQPpuAs6zmu5PaQWk30kX5iQsNbGU9zR3dxUsLNMh7reTHSMv7jw+nH6g5rEDMybWxqEAQBAEAQBAEAQBAEAQBAEAQBAEAQBAUIQxhABDIIQAtQepjdQB1uOR0WcmEkuCKxG6eDqOzvwtEu1LsjQSZk5oF781o4RbzgmhXqQWmMml5ZJWjQa0BrQABYAAAAdAFsRPd5MqAIAgCAIAgCAIAgKOCA5zaNPsK4qsBIIc8gSZHd7VgHNwDXgDV1J33itHsbrdHQUKmYTYg3BGhB0IK37mhkQBAEAQAoCkoO+CP2btinXpsq0nAsfMG490kGQdIII8lXnc04SjGT3e30JJ0pQlpl5Z+pvtdOinTysoj42fJUFZBVAEAQBAEAQBAEAQBAEAQBAEAQBAEAQBAEAQBAEAQBAEBF7fpTSc4DvUx2rY1ll4HiMwjiHEWmVhrKCKbvv7jmAz2buzBGmXK1zI4e45mn8hrB5RtLklVuahAEAQFtTRAQNbaDSKlPDn6RjjII+1mzfa+yTaRzXIvr+UI6ocJ4fmvkWY0tK1yXJzeCcaRxNECG561Voj7NUUzr0c6qPIWXFuq/wDM+FWh2a++U/3OjpjNwct3hZ+6/JIwbp7ZeylVeJe6tVc6k1zpGUkADowMAJP6w6rswunH+mt36k3UbWLqRSWMRWf+9Tstk7VbiATTLXBpNOo5pMCo0NJDLd5veN+i6lKWpHFrUXReJbEypCEIAgCAIAgCAIAgCAIAgCAIAgCAIAgCAIAgCAIAgCAICjggOZ2XU7CqWuMARSJ5AOLqDuUOa8tJ0zNjoI4tJtG7W2TpWuBUhoXIAgCAw4mrDTz4eKqXtx4NKUlz22ybQWpnAbxbLrCoyphILhmc6k4gF+nuHURfW2mi8pGtCTcauZZ74eM+j3O7aXNPGitx5mLHO7Wm9xY5lVzGUS1wcHNc6oIy8Ih1SXA8BzgS29FU4uEd0pJr9TWilGqnF5jv9EatDBmo0h1Ks9kZRSYD3xNg6pIaGzfKCD70/dGZ0679qKSfm+3y5bJKlZU5Zi1l9/L/ALzOk2ZicVLaf6LQo0riDUGcAC3cptLLmNHaFdu1vWoqNRpy+CZza9Ok1nxG36fv+x2C6pQCAIAgCAIAgCAIAgCAIAgCAIAgCAIAgCAIAgCAIAgCAoUBHbS2eH3b70ZTMlrmn7FRvFtz4eoOrjkzGWCLZiK1A3zBo4Pa+pTA45KzBLRx+kHQQFoso2eGbtDbRcAeyeZEyw0nNI5tOcEjqQJkWC21x7mNBkqbWI0o1eX+F+NRNa7DQaX/ADA589m1hE/Zc6q7wcyixwHE2cbck1N8GNK8yD27tDGX+ia1lsteqWUqQcT3S2nL6s9HAHXRc296fC4eptrHxwjoWkKXd5+GCHxFLEvJdUxT2MykueWCj3be4DLw2Iuctzx4cKpG0oy00oOcvM6UVRS2prPwef8ARhwbalWjUq1ajntZlFLP7hAe3O5zJvDQYmSCJ1V+CXCWPQ2uPDpzUIxw3zj9zcw7qbmkhrWuaQHshvcdA4kHu8iefCDEHi1Neifyfb9yGrGdKfmu3oT+7+zGPdncxhytg90seC79k5SCLyOQXRtaTqf3MfQoV7mSWlZX0OxXZOeEAQBAEAQBAEAQBAEAQBAEAQBAEAQBAEAQBAEAQBAEAQBAUcJQGjU2RRcZdSpOJMkmmwmTreOpWMIZZT/guH4UKI/7bPyTAN5rYWQYsXTlugdcWNrSJIMagSVpUpqpFxfc2i2nlHE78buVKxa+k8NbmY11PKZc4ujNnBMwSIaWwLkrm1bKFKH9OOcnT6f1KNFPVHL/AO2/2VdsINw4wxuXCqJAjvdjUGYfxQFTowaufDl2WPrv+xt46lLxPT7tEHu7gsRiP0bEUsjDknO6HNL2uLK1F7WunvRnECRDwdbdGlRjLdos3NzCnqozXw/VNM9Rw1ANaGtADRoAIA8FcUFHZHAcnJ5ZnUhgIAgCAIAgCAIAgCAIAgCAIAgCAIAgCAIAgCAIAgCAIAgCAIAgCAIAgKQgIvaFq1COdT/LKpV0lVg/i/yJ6f8AaqfL8yJ3CpgU8S0CGtxmKa0cGtFWwHIKzS4fqya/3lFv/GL+x1QUhSP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6566" name="AutoShape 6" descr="data:image/jpeg;base64,/9j/4AAQSkZJRgABAQAAAQABAAD/2wCEAAkGBxQSEhQUEBMUFhUWGBgTFRUXFxUYFxcVFxQXFxcYFBcYHCggGholGxgXITEhJSkrLi8vFx8zODMsNygtLisBCgoKDg0OGxAQGywkICQsLCwsLCwsLCwsLCwsLCwsLCwsLCwsLCwsLCwsLCwsLCwsLCwsLCwsLCwsLCwsLCwsLP/AABEIAKsBJwMBEQACEQEDEQH/xAAcAAEAAQUBAQAAAAAAAAAAAAAABQECAwQGBwj/xABEEAABAwIDBQUEBgcGBwAAAAABAAIRAyEEEjEFBkFRYRMicYGRBzKhsSMzQlLB0RRicoKS4fAkNEOzwvEVFjWDorK0/8QAGwEBAAIDAQEAAAAAAAAAAAAAAAMEAQIFBgf/xAA3EQACAQMDAgMGBAcAAgMAAAAAAQIDBBESITEFQRNRcSIyYYGRoUKxwdEGFCMzUuHwYnIWNEP/2gAMAwEAAhEDEQA/APcUAQBAEBQlAJsgPO/apvscGG0MN/eKjS7Of8JkwHAGxcSHAcBlJM2CjqT0l2ztHXll8I8cp70Yxri5uLxIc73j2r73nQmFW8SXmdmVlQf4SdwXtS2jTiarKomfpabTNoglmUxxsVsqzIJdMpSXs7Mn8F7aaoH02EpuMXNOo5ku5w5roHSSt1cLuV5dJn2kdLs/2wYJ31rK9IyBdgePHuEnXpK3VWLKk+n14fE6DCb/AOzqgBGMotkTFV3ZGOvaRB6LfUmV5UqkeUT9HFscJY4OHQg/JZwR790ZwVkFUAQBAEAQBAEAQBAEAQBAEAQBAEAQBAEAQBAEAQBAEAQGDG4ltNjnvcGta0uc46BrRJJ6AIFlvC7ngm9ntExOJqv7CtUo0JLWMZ3SW/fe4d7MdYBECBrJNOpXecI9JZ9Lgop1VkjcHv1tCkAGYyrAAADslQQNJ7RpPnM9VrG4kuSxV6TQl7uxEbf2nVxdd1es4F7soMCAA0AANE2Fp8ytZ1NfJvRspUFpg8ojch8fP81jMTfTVXYtIPIrOEatvugB68uPonBjUie2Tu0+p3q002cvtnyPu+J9FTr3sKe0d2YTcuDp8JsmjS9xgkcXd420udPKNVy6t7VntnCNlSj3NxjADLRlI0c3uuHg4XHkooXNWPEmjDt6UuYo3cPtXEU/q8RWbebvL/hUzA+YVun1KvHbOfUr1OnUJcIkMPvbjG61Wv4/SU28eH0eVWI9YmuUV5dIh2Zv0d/arQO1pUjGrmvcz4ODo8JKtU+rKe2h/IrVOkzXEkVw/tXwZc1tQuYSYzAtfTBkC7mmQ285iBoujCuprOMepUnZ1Y/H0OtwG8GFrR2OJovJmA2o0kxraZU2UVnCceUSOcc1nKNMlQ5BsXIZCAIAgCAIAgCAIAgCAIAgCAIAgCAICG3n3ipYGiatYnXKxojM95vlb1gE9ACtZzUVlk1vbzrz8OHJ5yfbBWDj/ZaRbwb2rgRyl+Ug/wAI/Os7tZ4O1/8AH6uPe3MO9PtObisFWoMoVKdSo1rJzMc3KXDtRIIPuyBYzNwsu4jJYNI9GuKVRSeGjy4jx9CquDuuokllNfctBB0KNMypwe+QsG/PDL6bZIABJOgGp8AjWOTEqiiTuzt23uh1U5B937fnwb8T4KpVu4Q2juyCU3M6LC7Op0vcYAeerv4jdcyrdVKj3ZCqa5NolVskmAhnBRZGxixGLZT+se1s6ZnAfNTQoVJ+6maOaREbQ3npMH0f0juGoaPEn8AVeo9Ok37bI/G+GPU5TH7SqVj9I7MODfsjwbp56rqU6SprTEwoxl7TNXN4Ld5JFGJTxAI5RI9EUmjWVOPdZN7C7axNL6rE16enuVajRbQQHQR0WyqSRDO0pS/CdHgPabtKnE1xUAOlSmx0zwJaA70K3VaRVqdMpPjJ1GG9rWLyjPQw8xcjtBJjWMxjwkwtZXiXCJqP8OSmtTnhen+zvdzt8qePBECnVaJdSJkxbvMNszZMaSLSBImzSqKoso5F/YVLSemXHmdQFIUSqAIAgCAIAgCAIAgCAIAgCAIAgPDPbFtPtcb2I0oMDTr79QCof/E0/iqN1PfSep6BQWh1X54RwSqHo8LsJWDOWVBWchbAgHUArOpoinThLlI3tl7I7YkAlrW6uE68heJjxUda6dJZe5Quoxi9MTrMFgWUgAwcILjBcfE/houRWup1feIFDzNlVjdbFEBVAUcQBJIAFyTYAdVJGnKT9k1c1HdnMbW3iJJbQsOL/tH9kcB16rrW9moe1LczGHib9jnnvLjJJJOpJknxV3OOCeFNR90tQ3eJclCAdQFnLI/Bg+xb2Y6jzWdZo7eLexdTwxcYafGRYeMLOtYyzWNrUm8U2ZquznAWIPlB8r3Uca0Zdi3V6fVpxznPyMeDpy4dO9+XxW89o5ILSGuql5EkqmT0O72JLdzaZw2Jo1gYDXgPnQ03ENqA3+6SfEA8FNb1HCexyur2yuLVx8sv6H0hT0C7B86LkAQBAEAQBAEAQBAEAQBAEAQBAfPXtO/6pjP2qX/y0Fzrr3z2fQv/AKvzZyirHZSxsEAQFQsow3hHZ7Ao5aDZ1dLz+9p8IXJvamqphdjj5cm5M31SNggKrKWQau0sYKLC43OjRzcdB8z5Ke2o+LL4GFu0jjcZiXVCTUcXXmDoP2RoF24RjBYiX42sEtzXyN6+pW2tmXbR7NosNPr6j8oWdSNHby7P67lMh6fL8FnMTTRWSykigpOJMNPwj1nVZwvM1Upt40vP2LS08bHkUSMt7PKaJLCMho639dPgq1V74OxYUlCnq89zOFHwXduDTZTy1HdQHfEz8fmrLlmkcWFPw79rzWRiKWYCHFsOBMcQOBWtOensTXVtOrGKjJrDy/ivIyVGyHAcQRHORotY5ckT12lCSfGH+R9QUHjKPALuHynJlBQyVQBAEAQBAEAQBAEAQBAEAQCUB437ZdhubWbi2AljwKdUj7L2mGF0cHNIbJ4tA4hVLqGVlHoug3aUnSk9uTzSFRwep1JlCgyggyioYTYce6D1NkXmRXEtNKT+B6EGxAHC3pZcCo8ybObwkFGZCAqhhnKbz4kmrlBswAEfrOuT6R5LtWkFCkn5k9pHVJvyIcqwdFlEAQF1MSQOdv5+krK8yObbxFdzfAiwUEt2danFQjgw4ylmaeYuPyUlKWHgqXtDVByW7MrD3RHIfJa1ffJbP2reOPJFGsILjMgxA5RM+qOaccGadGUa8qjezxt5GpjKmWow9CD4E6/BT0o6qbRzuoVlSuoSXk0/qjMoWscnRUk1lFtd5EBpgniDBHGQeHit6ax7RRvZKpDwfMkMLvLi2Pa5uMxJykGH1qr2noWvcQfMKbx55yc2XSLVwaitz3DcHekY/DlzoFWmQ2q0WEkSHNEkhpgxPIjgujTqKayjyN5aStqmmXfg6hblQIAgCAIAgCAIAgCAIAgCA1NoY1tGm6pUIaxgLnE6AASfy80yksszFOTUVyzwHeffXE4x9QF7mUXSBREAZOAfF3Ei5kkTpC51Su23jg9jZ9GoU4p1VmXx/Q5k/vDzP4yodR0/Aa4k0Uk8/UfkmY9x/Vj7svqVv/sf6+aYiNdbvj5P9zd2Mya9IQdZPLugu18QFHX0xpyafYrXVWWIprudsvPt5ICiwAgKoH2OJ206a9Q83R/C1rfwXoKaxTj6FyyX9Nvzb+2xorYthAEBmoDvDwd82j8/VZl7rMUnm4hD/wAW/uv3ZnxDiGktEkCw5lRU0pSSZfuak6dKUqay12Mg6rD2kSRzKnqfLX6Gvgnd0Dlby4fl5KSvHfJR6TVTpaPI2AoEsnSqT0RyaTqAe7M7QWaJNxGtlb1+HHCOFO0jc1XVm9vw/FFXUy0dwm1419JWIzUn7RtUoToRzQeF3zvn0yYaN5J4kfI/it6m2xBa5cm5cjMJib6x0Wml4yT+JBTUG92d77HMaaeOdT+zVpOn9qmQ5p9C8fvK1Zy3wcH+IqcVCM/J4Pcmq8eVxhlyGQgCAIAgCAIAgCAIAgCA4L2x4008CGAkGtVYw9WtBqEeeQfEKGu/ZOl0ml4l1H4bnhr9VzD3WclFgBAEDWUTe69Oapd91h9SRf0B9VXu3ijg59481Y+mf0OoXFIAgCAF0X5XW8FlpfExLg89c8m5FySSfEyvRuG+EW7epKNNbfkUn+jI+aw4tE6rL/kyoE8QsYZsqkWCFh/E3W/DL6TocDysfA/0PRZxlGudMoyfY3Sqr2Z244ayUebGNeHjwW8Ocla6m1HEeWa1HBQPedPMRbwB/FTSrLyObS6ZKKzqxIxYrOLOdIOkADkLwt6eh7pFa5lXg/DqzznZdjZiLcrKCW7OtTgoQUfJAOBuCDwRpoQnCom16GnTtmHI/CJEeVvJWKm+Gcq1WiU6f+Mv0GQSDxiJ6LXW8YJHb03NVHydj7K6zGbQD6j2U2tp1HS9waD7rYBNp78xyBVmz2llnF/iCS8JJLfOfsz3qjiGuALSCDcEQRB6hXU0zymH3RmCyAgCAIAgCAIAgCAIAgCA8/8AbPhS/BMqD/CrNceUPa6nfze0eaguFmB1OjVVC7j8TxB2pXMPcIogCAIDo90mWqO6tb6ZifmFTv5eykcy5eap0C5JGEAQGDaNQtpVHDUMeR4hphWLWKlVSZpPODhJXaZ2IJJYErJlpMtc0HULOpmjowfKGQcz6n8VspZ5NfBX4HgyNpE2BBHGR+I/JHOK7Gqp1KnswlqXdv8Ac2SXNFxnjlY/HVRexJ+Rd1XFCn/nj5FmGqlzibAAWHUnnx0+KzUioR2IbetK4r5l27GyAoMHXk8PJhxbJbJ4EO9CCfhKlotqWChf04ygpeTT+SeWUKw+Tde1HfuWsYAIAgf0VmUnIU6MKccRWEadSsA4343vf/bVWMNxwcONeCrylnl77mTrwUel5wXfHpqOrPyLIDrxbgD8/wCSkb0bIrwirh65Lbtkk939sVcHVFTDPyG0tuGPA4VGiA4eOnBKdZxe7Nbrp9GvHSopPsz6K3b2yzGYelXp/bbJbM5XCQ5pPMOBHkunF6llHhq1J0qjpvlEqskYQBAEAQBAEAQBAEAQEXvBsxmKoVKFScrxlJESDqHDqCAfJYlHMcG9KpKnOM49j5y23sx2FrPo1SC9t5aZaWn3XA8jy4Ll1KelnubK/p14Zbw/I0YUZfTBCwbYYAQwnudXutSijMe85xP7pyj4grndQft6fLByJvVKTfngl1zgEAQGltz+71PAf+wVuy/uGsnwvivzOJXYZ2VwFgBAVHVZSyzVy0xbZu0Ww0c9T4nVRVJZeC9a0nCmuzZeFongsyWzyYMO2HvHgR4X/GVPUeaaaOXbR8O6nF/DBIbNxLadQPqUmVmtn6Op7pkEXsbibWWtGai9yTqdrUuaajB4a3JTGV9n1muD6NbCSMpfTeazI0Je10O4z3b246GzCVOUtjz1W36jbUZb6otYa5e5r4fdztYGDxWGxLokMbUFOsRa/ZVL6G9+Ea2WJ2+d0bW3XYwShVWH5kRtPDVKByVab2PJgB7SL8wdCNTI5KONGSftHTn1OjUilSeW+F8TXp0Q0RHnGvitZVG2W6VpThDDWTBi8O0AvAAPG3SAQpaVRvZnPv7aEIupBbvkrGgHCwUcuSzBaYqC9DHTqhxdlnunKfFbSg4rcipXEarlo/C8P1PZfYfiCaFemdGVQ4X0z04IA4CWT4kq/avMDynXYKFzt5ZPTlYOMEAQBAEAQBAEAQBAEB5F7W96nZxhKRLWth1Yg+8SJaznABBIteNQqtxWcfZR3ui9PjV1Vp747Hlsjl/RVFybPVKnHTjCLQ0co8CR8lt4jIna0288em3+yvgT8D8xKa88ofy7Xuza/wC+pUOd+qfIgymYjFZc4fy3Ov3a/u7fF/8AmOXH6htWa+C/IobvVt3/AFJNUTIQBARe8rooHq5kdSHg/IFX7BZqCKbqRXmzkCuozrhAFgFToZW8OSOtvTZIqq+Tsx9xehioNcM2YzLiW9BwCkm4tLBVtoVFqVR53yvQwVaobVn9UA+Eu/kVLCOaWPic26uI07xSk9tOH9WbbTIkFV3F5OxCrCazF7GOoA62oBBMc7ECf64Ldews9yrU0XU/D7LkuNJpiWi2lhI8CirTXckqdPozjplFP5Engd68RTPY1S3EUcpd2eIHaCBAgOPeBvzPCyuRrZhqZ5ip0WH8w6UW4+y5J/FNfuSowODxgjC58NiDdtKq/NSqG1mVDMEnQEjwI01UYT4Nf5i9sZLx/aj5o5vaez30nPp1mFjxq09RYgixGlwSodDjI7Ubqjd0JaHz9iND5AI0Nx5raawzFGo5wU133RQAcBrcrVyb5No04xzoWMvLPZfYjhSMPWqnSpVDW9Qxmv8AE5w/dXRtliB43rdRTunjssHpasHICAIAgCAIAgCAIAgCA+Zd6MQauLxLzq6tV1JNmvLQJPIADwAC5deWZHvelU4wtYY77siVEX0FgBAXM1QHZ7CYBQZHGT5lxJXJvnms/l+Rxt257/if5m8qZsEAQENvS+KTQNS/lIgNcul01e02YSlKpFR+LOWzkcAfh8I/FdP2S+nWjnbJaX/qn0n5LOjyCuMe8v1AcLXHNY0M3jcU/P6l4atdyTKknng28O6RHEWP4HwhR1I9y5ZVsxxIyTGqjisssVJxinJmFlEE5zqbieAiLTxIU86jW0ShQtYVc1qiy35/bBSrhxBy24wJAPQgLWFV53Nrm1SjqhtjfC7+pdhQMtuJJ+MfglZ7m3TmnDOMbtfQvzicvGJjpMLTQ8ZLbuKfieF3MeIsWnrl9QT82hSUsuLRSvJxp1KdR+en6r90ip/l5LRPD2J3Ti1pcc+p0WydpfpAp4XFA1WOllOpBdXoFxEOpPguLZgFhsRbordKet4PN9QsFav+YovHG3Z+ZH7S3QxVF+RlM12ZczKlEZg5nE5R3hHHWC4SbhbTpOT2Kth1SlTioTfoXbvbo4rF1AxlJ7G2zVKjHNYwE694DMY4DXpqsU6Em8Mu3XVaNOGqEsvtg+gNh7LZhaFOjSENptDQYAJOrnGOJJJPUroxWFhHi6lR1JucuWSCyaBAEAQBAEAQBAEAQBAfNu+uB7HHYlkQO1c9uvu1O+InoY8iuZcRxNnuejVddrAgVAdLIQyEBVmqygdrsX6in4fiVx73+6zjR5n/AOz/ADZuqobBAEBA71vtTHPO70aB/q+C6vT17LZvQ/vL0f6HNlXkdQArG5hxi1uiuZZyzGhcFopCbAT0EH4LfxJEDt6Odlu/XP1NlmEi+d08506CeHio5Vk+xZp2El7TnLP1MddpnK4zMRwF7XjjdbwaayivdQnGTVWWU+DcKrNZZ2o4jHfhIto1Q4ZmmRzWZQcHuaW9aFeGY8FKJEEDgSPCTP4reouGQWbS1QXaTL448efFRqT4LjpR16+5t7P3dr40ubh2BxpjO4FwbxygCeMmf3TxhWrWk5ZPP9eu6VF04z88/Y2au6WPZapg68yGywCoCTpemTA66DiVJO0nnYgofxBQcf6jZ33s83FfRqNxGLbleB9FSmSwmQXVItmymwm089LFC30bvk4fV+rK4/p0vdO02ns0znpZs05i0EXd95k2a/hexBIOsiw490cNN4wZdk7Q7WMxAdlzCxaHD7zQ64jQtN2mx1BJSTDjjsSYWxgqgCAIAgCAIAgCAIAgCA4D2ibjfpgbWw5a2uwQQ6zarNYJAs4cCbXgxqIa9LWjp9N6k7SWHun28jybG7s4ul9Zhq41v2bnC2t2SI66Ki6E12PUw6rbT4miJcBxN+XH0Wmhrksxr057xln0LVqTl1PVEFyjtNiEdhTgzYj0cVx73+6caH4vWX5s3VUNggCA57ezWl4VP9C6vTvdn8iSh/dXo/0OeKvM6b5ZRYACAz4VvePQfM/kCkniJm2Wqrn/AB/X/RtKDB1ZTUdmYcWO7P3Yf/CZ+Slo84KHUYp0XPyw/ujMSo3lPJcjusFGtAsAAOQsjblyKcIUo4gsIlMPujjnMFenhnvp1Gh4LXUyS0nu9wuDpi8AGxCvu3lOCweWh1qhQuJqT/ExQ3fxT35G4avnmINNzRI5udDR4zCrq2qN4aOpPr1nGGrUeybi7t/oVAtcQarzmquGkgQGN5taONpkm0wupRp+GsHg+oXsrys5vjsdQFKUQgCwCD2vgS0irTmxzEN94OiM7ATBMFwLftB3MCdWsbo2UuxubKxwqNAgBw1AMiL5XNPFrgJB9bggbJ5NWsMkFkBAEAQBAEAQBAEAQBAUhAIQxhGrjtn06wIq06bwRlIe1rgRyMjRMG2prggMZ7P9n1NcKxt5+jLqfkBTIAHQLSVOD5RYhe14e7Nogsb7I8M6exrVqZvAOV4Bm0yASB4z1UTtoNl6HW7mKw5ZI2luPisM00wBWa0uIqMLWyCS69N7u66+gLvHguZd9NqVJucMccE1Lqsf/wBEaeIwNWn9ZRqt4Xpvif2gMp9VzJdPuI/gLkOoUJGrSrNd7rmu/ZIPyVV0pLlFlVKfZl5C1axyjZPPDIDexndpu5Fw8i2fm0Lp9Okt0b0W/FWTmleOr3CwAEBs4XU+A+Z/NKm8SS09mtPPdJ/Qy1aQdE8CHDxCihNxLVe3VZRy+HkvNF1TuMBc55FNrZAzOecrWyeZIC2opymiPqU4wtZt+RnxOzq9Af2ijVpAWzPY5rYmPeIjUxM3UtahNPODndP6rbyXhuW5Kbp7u1MdUy07Ux9ZVvDRNw0jV5Gg4ara3t5SeWa9X6rSo0tMJZbPf8PQaxrWNADWgNAGgAEADyXWWx88l7TyzKgEIAgCAIC14QHNYlhw1WaYlsmG82iXPpD9nvPbHJzRCixh5NuTo6DwRIuDcHmpM5NeDIsgIAgCAIAgCAIAgCAIAgCAQgEIChagKZAsNZBr4vZtGr9bSpv4d9rXWOsSEcU+TKbXBD4nc7CO92kWce497R5NByifBV52tGaw4omjdVYcSIfE+zihUID6lZ7ASS1xYDOUgZXsa0iJ4zMBR07GlTlssFiPU7iO8WQuL9j1O/Y4mq3SO0Yx/jOTJKldrB8FuHXq8feSZD432SYpv1VShUvxL6ZiDeCHAeElRO08mXaf8Qr8USAxe4m0KYJdhKhgF3cNOpp0Y8knpEqN20kXafWrWXLaIStQqUXfS03047pD2OYb3jvAQdCovCljdF6F9RdSMoST/YzMM3bccxf5Ks4vOGjtxqQmtUWsHeeyzd91Wu3EvaeypTkPB9W7bcw0EnxjkVftKLXtM8l/EXUYyj4FN+p7D2Y5LoPc8djsVDAgwXQhkIAgCAIAgCA0tqYQPpuAs6zmu5PaQWk30kX5iQsNbGU9zR3dxUsLNMh7reTHSMv7jw+nH6g5rEDMybWxqEAQBAEAQBAEAQBAEAQBAEAQBAEAQBAUIQxhABDIIQAtQepjdQB1uOR0WcmEkuCKxG6eDqOzvwtEu1LsjQSZk5oF781o4RbzgmhXqQWmMml5ZJWjQa0BrQABYAAAAdAFsRPd5MqAIAgCAIAgCAIAgKOCA5zaNPsK4qsBIIc8gSZHd7VgHNwDXgDV1J33itHsbrdHQUKmYTYg3BGhB0IK37mhkQBAEAQAoCkoO+CP2btinXpsq0nAsfMG490kGQdIII8lXnc04SjGT3e30JJ0pQlpl5Z+pvtdOinTysoj42fJUFZBVAEAQBAEAQBAEAQBAEAQBAEAQBAEAQBAEAQBAEAQBAEBF7fpTSc4DvUx2rY1ll4HiMwjiHEWmVhrKCKbvv7jmAz2buzBGmXK1zI4e45mn8hrB5RtLklVuahAEAQFtTRAQNbaDSKlPDn6RjjII+1mzfa+yTaRzXIvr+UI6ocJ4fmvkWY0tK1yXJzeCcaRxNECG561Voj7NUUzr0c6qPIWXFuq/wDM+FWh2a++U/3OjpjNwct3hZ+6/JIwbp7ZeylVeJe6tVc6k1zpGUkADowMAJP6w6rswunH+mt36k3UbWLqRSWMRWf+9Tstk7VbiATTLXBpNOo5pMCo0NJDLd5veN+i6lKWpHFrUXReJbEypCEIAgCAIAgCAIAgCAIAgCAIAgCAIAgCAIAgCAIAgCAICjggOZ2XU7CqWuMARSJ5AOLqDuUOa8tJ0zNjoI4tJtG7W2TpWuBUhoXIAgCAw4mrDTz4eKqXtx4NKUlz22ybQWpnAbxbLrCoyphILhmc6k4gF+nuHURfW2mi8pGtCTcauZZ74eM+j3O7aXNPGitx5mLHO7Wm9xY5lVzGUS1wcHNc6oIy8Ih1SXA8BzgS29FU4uEd0pJr9TWilGqnF5jv9EatDBmo0h1Ks9kZRSYD3xNg6pIaGzfKCD70/dGZ0679qKSfm+3y5bJKlZU5Zi1l9/L/ALzOk2ZicVLaf6LQo0riDUGcAC3cptLLmNHaFdu1vWoqNRpy+CZza9Ok1nxG36fv+x2C6pQCAIAgCAIAgCAIAgCAIAgCAIAgCAIAgCAIAgCAIAgCAoUBHbS2eH3b70ZTMlrmn7FRvFtz4eoOrjkzGWCLZiK1A3zBo4Pa+pTA45KzBLRx+kHQQFoso2eGbtDbRcAeyeZEyw0nNI5tOcEjqQJkWC21x7mNBkqbWI0o1eX+F+NRNa7DQaX/ADA589m1hE/Zc6q7wcyixwHE2cbck1N8GNK8yD27tDGX+ia1lsteqWUqQcT3S2nL6s9HAHXRc296fC4eptrHxwjoWkKXd5+GCHxFLEvJdUxT2MykueWCj3be4DLw2Iuctzx4cKpG0oy00oOcvM6UVRS2prPwef8ARhwbalWjUq1ajntZlFLP7hAe3O5zJvDQYmSCJ1V+CXCWPQ2uPDpzUIxw3zj9zcw7qbmkhrWuaQHshvcdA4kHu8iefCDEHi1Neifyfb9yGrGdKfmu3oT+7+zGPdncxhytg90seC79k5SCLyOQXRtaTqf3MfQoV7mSWlZX0OxXZOeEAQBAEAQBAEAQBAEAQBAEAQBAEAQBAEAQBAEAQBAEAQBAUcJQGjU2RRcZdSpOJMkmmwmTreOpWMIZZT/guH4UKI/7bPyTAN5rYWQYsXTlugdcWNrSJIMagSVpUpqpFxfc2i2nlHE78buVKxa+k8NbmY11PKZc4ujNnBMwSIaWwLkrm1bKFKH9OOcnT6f1KNFPVHL/AO2/2VdsINw4wxuXCqJAjvdjUGYfxQFTowaufDl2WPrv+xt46lLxPT7tEHu7gsRiP0bEUsjDknO6HNL2uLK1F7WunvRnECRDwdbdGlRjLdos3NzCnqozXw/VNM9Rw1ANaGtADRoAIA8FcUFHZHAcnJ5ZnUhgIAgCAIAgCAIAgCAIAgCAIAgCAIAgCAIAgCAIAgCAIAgCAIAgCAIAgKQgIvaFq1COdT/LKpV0lVg/i/yJ6f8AaqfL8yJ3CpgU8S0CGtxmKa0cGtFWwHIKzS4fqya/3lFv/GL+x1QUhSP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6568" name="AutoShape 8" descr="data:image/jpeg;base64,/9j/4AAQSkZJRgABAQAAAQABAAD/2wCEAAkGBxQSEhQUEBMUFhUWGBgTFRUXFxUYFxcVFxQXFxcYFBcYHCggGholGxgXITEhJSkrLi8vFx8zODMsNygtLisBCgoKDg0OGxAQGywkICQsLCwsLCwsLCwsLCwsLCwsLCwsLCwsLCwsLCwsLCwsLCwsLCwsLCwsLCwsLCwsLCwsLP/AABEIAKsBJwMBEQACEQEDEQH/xAAcAAEAAQUBAQAAAAAAAAAAAAAABQECAwQGBwj/xABEEAABAwIDBQUEBgcGBwAAAAABAAIRAyEEEjEFBkFRYRMicYGRBzKhsSMzQlLB0RRicoKS4fAkNEOzwvEVFjWDorK0/8QAGwEBAAIDAQEAAAAAAAAAAAAAAAMEAQIFBgf/xAA3EQACAQMDAgMGBAcAAgMAAAAAAQIDBBESITEFQRNRcSIyYYGRoUKxwdEGFCMzUuHwYnIWNEP/2gAMAwEAAhEDEQA/APcUAQBAEBQlAJsgPO/apvscGG0MN/eKjS7Of8JkwHAGxcSHAcBlJM2CjqT0l2ztHXll8I8cp70Yxri5uLxIc73j2r73nQmFW8SXmdmVlQf4SdwXtS2jTiarKomfpabTNoglmUxxsVsqzIJdMpSXs7Mn8F7aaoH02EpuMXNOo5ku5w5roHSSt1cLuV5dJn2kdLs/2wYJ31rK9IyBdgePHuEnXpK3VWLKk+n14fE6DCb/AOzqgBGMotkTFV3ZGOvaRB6LfUmV5UqkeUT9HFscJY4OHQg/JZwR790ZwVkFUAQBAEAQBAEAQBAEAQBAEAQBAEAQBAEAQBAEAQBAEAQGDG4ltNjnvcGta0uc46BrRJJ6AIFlvC7ngm9ntExOJqv7CtUo0JLWMZ3SW/fe4d7MdYBECBrJNOpXecI9JZ9Lgop1VkjcHv1tCkAGYyrAAADslQQNJ7RpPnM9VrG4kuSxV6TQl7uxEbf2nVxdd1es4F7soMCAA0AANE2Fp8ytZ1NfJvRspUFpg8ojch8fP81jMTfTVXYtIPIrOEatvugB68uPonBjUie2Tu0+p3q002cvtnyPu+J9FTr3sKe0d2YTcuDp8JsmjS9xgkcXd420udPKNVy6t7VntnCNlSj3NxjADLRlI0c3uuHg4XHkooXNWPEmjDt6UuYo3cPtXEU/q8RWbebvL/hUzA+YVun1KvHbOfUr1OnUJcIkMPvbjG61Wv4/SU28eH0eVWI9YmuUV5dIh2Zv0d/arQO1pUjGrmvcz4ODo8JKtU+rKe2h/IrVOkzXEkVw/tXwZc1tQuYSYzAtfTBkC7mmQ285iBoujCuprOMepUnZ1Y/H0OtwG8GFrR2OJovJmA2o0kxraZU2UVnCceUSOcc1nKNMlQ5BsXIZCAIAgCAIAgCAIAgCAIAgCAIAgCAICG3n3ipYGiatYnXKxojM95vlb1gE9ACtZzUVlk1vbzrz8OHJ5yfbBWDj/ZaRbwb2rgRyl+Ug/wAI/Os7tZ4O1/8AH6uPe3MO9PtObisFWoMoVKdSo1rJzMc3KXDtRIIPuyBYzNwsu4jJYNI9GuKVRSeGjy4jx9CquDuuokllNfctBB0KNMypwe+QsG/PDL6bZIABJOgGp8AjWOTEqiiTuzt23uh1U5B937fnwb8T4KpVu4Q2juyCU3M6LC7Op0vcYAeerv4jdcyrdVKj3ZCqa5NolVskmAhnBRZGxixGLZT+se1s6ZnAfNTQoVJ+6maOaREbQ3npMH0f0juGoaPEn8AVeo9Ok37bI/G+GPU5TH7SqVj9I7MODfsjwbp56rqU6SprTEwoxl7TNXN4Ld5JFGJTxAI5RI9EUmjWVOPdZN7C7axNL6rE16enuVajRbQQHQR0WyqSRDO0pS/CdHgPabtKnE1xUAOlSmx0zwJaA70K3VaRVqdMpPjJ1GG9rWLyjPQw8xcjtBJjWMxjwkwtZXiXCJqP8OSmtTnhen+zvdzt8qePBECnVaJdSJkxbvMNszZMaSLSBImzSqKoso5F/YVLSemXHmdQFIUSqAIAgCAIAgCAIAgCAIAgCAIAgPDPbFtPtcb2I0oMDTr79QCof/E0/iqN1PfSep6BQWh1X54RwSqHo8LsJWDOWVBWchbAgHUArOpoinThLlI3tl7I7YkAlrW6uE68heJjxUda6dJZe5Quoxi9MTrMFgWUgAwcILjBcfE/houRWup1feIFDzNlVjdbFEBVAUcQBJIAFyTYAdVJGnKT9k1c1HdnMbW3iJJbQsOL/tH9kcB16rrW9moe1LczGHib9jnnvLjJJJOpJknxV3OOCeFNR90tQ3eJclCAdQFnLI/Bg+xb2Y6jzWdZo7eLexdTwxcYafGRYeMLOtYyzWNrUm8U2ZquznAWIPlB8r3Uca0Zdi3V6fVpxznPyMeDpy4dO9+XxW89o5ILSGuql5EkqmT0O72JLdzaZw2Jo1gYDXgPnQ03ENqA3+6SfEA8FNb1HCexyur2yuLVx8sv6H0hT0C7B86LkAQBAEAQBAEAQBAEAQBAEAQBAfPXtO/6pjP2qX/y0Fzrr3z2fQv/AKvzZyirHZSxsEAQFQsow3hHZ7Ao5aDZ1dLz+9p8IXJvamqphdjj5cm5M31SNggKrKWQau0sYKLC43OjRzcdB8z5Ke2o+LL4GFu0jjcZiXVCTUcXXmDoP2RoF24RjBYiX42sEtzXyN6+pW2tmXbR7NosNPr6j8oWdSNHby7P67lMh6fL8FnMTTRWSykigpOJMNPwj1nVZwvM1Upt40vP2LS08bHkUSMt7PKaJLCMho639dPgq1V74OxYUlCnq89zOFHwXduDTZTy1HdQHfEz8fmrLlmkcWFPw79rzWRiKWYCHFsOBMcQOBWtOensTXVtOrGKjJrDy/ivIyVGyHAcQRHORotY5ckT12lCSfGH+R9QUHjKPALuHynJlBQyVQBAEAQBAEAQBAEAQBAEAQCUB437ZdhubWbi2AljwKdUj7L2mGF0cHNIbJ4tA4hVLqGVlHoug3aUnSk9uTzSFRwep1JlCgyggyioYTYce6D1NkXmRXEtNKT+B6EGxAHC3pZcCo8ybObwkFGZCAqhhnKbz4kmrlBswAEfrOuT6R5LtWkFCkn5k9pHVJvyIcqwdFlEAQF1MSQOdv5+krK8yObbxFdzfAiwUEt2danFQjgw4ylmaeYuPyUlKWHgqXtDVByW7MrD3RHIfJa1ffJbP2reOPJFGsILjMgxA5RM+qOaccGadGUa8qjezxt5GpjKmWow9CD4E6/BT0o6qbRzuoVlSuoSXk0/qjMoWscnRUk1lFtd5EBpgniDBHGQeHit6ax7RRvZKpDwfMkMLvLi2Pa5uMxJykGH1qr2noWvcQfMKbx55yc2XSLVwaitz3DcHekY/DlzoFWmQ2q0WEkSHNEkhpgxPIjgujTqKayjyN5aStqmmXfg6hblQIAgCAIAgCAIAgCAIAgCA1NoY1tGm6pUIaxgLnE6AASfy80yksszFOTUVyzwHeffXE4x9QF7mUXSBREAZOAfF3Ei5kkTpC51Su23jg9jZ9GoU4p1VmXx/Q5k/vDzP4yodR0/Aa4k0Uk8/UfkmY9x/Vj7svqVv/sf6+aYiNdbvj5P9zd2Mya9IQdZPLugu18QFHX0xpyafYrXVWWIprudsvPt5ICiwAgKoH2OJ206a9Q83R/C1rfwXoKaxTj6FyyX9Nvzb+2xorYthAEBmoDvDwd82j8/VZl7rMUnm4hD/wAW/uv3ZnxDiGktEkCw5lRU0pSSZfuak6dKUqay12Mg6rD2kSRzKnqfLX6Gvgnd0Dlby4fl5KSvHfJR6TVTpaPI2AoEsnSqT0RyaTqAe7M7QWaJNxGtlb1+HHCOFO0jc1XVm9vw/FFXUy0dwm1419JWIzUn7RtUoToRzQeF3zvn0yYaN5J4kfI/it6m2xBa5cm5cjMJib6x0Wml4yT+JBTUG92d77HMaaeOdT+zVpOn9qmQ5p9C8fvK1Zy3wcH+IqcVCM/J4Pcmq8eVxhlyGQgCAIAgCAIAgCAIAgCA4L2x4008CGAkGtVYw9WtBqEeeQfEKGu/ZOl0ml4l1H4bnhr9VzD3WclFgBAEDWUTe69Oapd91h9SRf0B9VXu3ijg59481Y+mf0OoXFIAgCAF0X5XW8FlpfExLg89c8m5FySSfEyvRuG+EW7epKNNbfkUn+jI+aw4tE6rL/kyoE8QsYZsqkWCFh/E3W/DL6TocDysfA/0PRZxlGudMoyfY3Sqr2Z244ayUebGNeHjwW8Ocla6m1HEeWa1HBQPedPMRbwB/FTSrLyObS6ZKKzqxIxYrOLOdIOkADkLwt6eh7pFa5lXg/DqzznZdjZiLcrKCW7OtTgoQUfJAOBuCDwRpoQnCom16GnTtmHI/CJEeVvJWKm+Gcq1WiU6f+Mv0GQSDxiJ6LXW8YJHb03NVHydj7K6zGbQD6j2U2tp1HS9waD7rYBNp78xyBVmz2llnF/iCS8JJLfOfsz3qjiGuALSCDcEQRB6hXU0zymH3RmCyAgCAIAgCAIAgCAIAgCA8/8AbPhS/BMqD/CrNceUPa6nfze0eaguFmB1OjVVC7j8TxB2pXMPcIogCAIDo90mWqO6tb6ZifmFTv5eykcy5eap0C5JGEAQGDaNQtpVHDUMeR4hphWLWKlVSZpPODhJXaZ2IJJYErJlpMtc0HULOpmjowfKGQcz6n8VspZ5NfBX4HgyNpE2BBHGR+I/JHOK7Gqp1KnswlqXdv8Ac2SXNFxnjlY/HVRexJ+Rd1XFCn/nj5FmGqlzibAAWHUnnx0+KzUioR2IbetK4r5l27GyAoMHXk8PJhxbJbJ4EO9CCfhKlotqWChf04ygpeTT+SeWUKw+Tde1HfuWsYAIAgf0VmUnIU6MKccRWEadSsA4343vf/bVWMNxwcONeCrylnl77mTrwUel5wXfHpqOrPyLIDrxbgD8/wCSkb0bIrwirh65Lbtkk939sVcHVFTDPyG0tuGPA4VGiA4eOnBKdZxe7Nbrp9GvHSopPsz6K3b2yzGYelXp/bbJbM5XCQ5pPMOBHkunF6llHhq1J0qjpvlEqskYQBAEAQBAEAQBAEAQEXvBsxmKoVKFScrxlJESDqHDqCAfJYlHMcG9KpKnOM49j5y23sx2FrPo1SC9t5aZaWn3XA8jy4Ll1KelnubK/p14Zbw/I0YUZfTBCwbYYAQwnudXutSijMe85xP7pyj4grndQft6fLByJvVKTfngl1zgEAQGltz+71PAf+wVuy/uGsnwvivzOJXYZ2VwFgBAVHVZSyzVy0xbZu0Ww0c9T4nVRVJZeC9a0nCmuzZeFongsyWzyYMO2HvHgR4X/GVPUeaaaOXbR8O6nF/DBIbNxLadQPqUmVmtn6Op7pkEXsbibWWtGai9yTqdrUuaajB4a3JTGV9n1muD6NbCSMpfTeazI0Je10O4z3b246GzCVOUtjz1W36jbUZb6otYa5e5r4fdztYGDxWGxLokMbUFOsRa/ZVL6G9+Ea2WJ2+d0bW3XYwShVWH5kRtPDVKByVab2PJgB7SL8wdCNTI5KONGSftHTn1OjUilSeW+F8TXp0Q0RHnGvitZVG2W6VpThDDWTBi8O0AvAAPG3SAQpaVRvZnPv7aEIupBbvkrGgHCwUcuSzBaYqC9DHTqhxdlnunKfFbSg4rcipXEarlo/C8P1PZfYfiCaFemdGVQ4X0z04IA4CWT4kq/avMDynXYKFzt5ZPTlYOMEAQBAEAQBAEAQBAEB5F7W96nZxhKRLWth1Yg+8SJaznABBIteNQqtxWcfZR3ui9PjV1Vp747Hlsjl/RVFybPVKnHTjCLQ0co8CR8lt4jIna0288em3+yvgT8D8xKa88ofy7Xuza/wC+pUOd+qfIgymYjFZc4fy3Ov3a/u7fF/8AmOXH6htWa+C/IobvVt3/AFJNUTIQBARe8rooHq5kdSHg/IFX7BZqCKbqRXmzkCuozrhAFgFToZW8OSOtvTZIqq+Tsx9xehioNcM2YzLiW9BwCkm4tLBVtoVFqVR53yvQwVaobVn9UA+Eu/kVLCOaWPic26uI07xSk9tOH9WbbTIkFV3F5OxCrCazF7GOoA62oBBMc7ECf64Ldews9yrU0XU/D7LkuNJpiWi2lhI8CirTXckqdPozjplFP5Engd68RTPY1S3EUcpd2eIHaCBAgOPeBvzPCyuRrZhqZ5ip0WH8w6UW4+y5J/FNfuSowODxgjC58NiDdtKq/NSqG1mVDMEnQEjwI01UYT4Nf5i9sZLx/aj5o5vaez30nPp1mFjxq09RYgixGlwSodDjI7Ubqjd0JaHz9iND5AI0Nx5raawzFGo5wU133RQAcBrcrVyb5No04xzoWMvLPZfYjhSMPWqnSpVDW9Qxmv8AE5w/dXRtliB43rdRTunjssHpasHICAIAgCAIAgCAIAgCA+Zd6MQauLxLzq6tV1JNmvLQJPIADwAC5deWZHvelU4wtYY77siVEX0FgBAXM1QHZ7CYBQZHGT5lxJXJvnms/l+Rxt257/if5m8qZsEAQENvS+KTQNS/lIgNcul01e02YSlKpFR+LOWzkcAfh8I/FdP2S+nWjnbJaX/qn0n5LOjyCuMe8v1AcLXHNY0M3jcU/P6l4atdyTKknng28O6RHEWP4HwhR1I9y5ZVsxxIyTGqjisssVJxinJmFlEE5zqbieAiLTxIU86jW0ShQtYVc1qiy35/bBSrhxBy24wJAPQgLWFV53Nrm1SjqhtjfC7+pdhQMtuJJ+MfglZ7m3TmnDOMbtfQvzicvGJjpMLTQ8ZLbuKfieF3MeIsWnrl9QT82hSUsuLRSvJxp1KdR+en6r90ip/l5LRPD2J3Ti1pcc+p0WydpfpAp4XFA1WOllOpBdXoFxEOpPguLZgFhsRbordKet4PN9QsFav+YovHG3Z+ZH7S3QxVF+RlM12ZczKlEZg5nE5R3hHHWC4SbhbTpOT2Kth1SlTioTfoXbvbo4rF1AxlJ7G2zVKjHNYwE694DMY4DXpqsU6Em8Mu3XVaNOGqEsvtg+gNh7LZhaFOjSENptDQYAJOrnGOJJJPUroxWFhHi6lR1JucuWSCyaBAEAQBAEAQBAEAQBAfNu+uB7HHYlkQO1c9uvu1O+InoY8iuZcRxNnuejVddrAgVAdLIQyEBVmqygdrsX6in4fiVx73+6zjR5n/AOz/ADZuqobBAEBA71vtTHPO70aB/q+C6vT17LZvQ/vL0f6HNlXkdQArG5hxi1uiuZZyzGhcFopCbAT0EH4LfxJEDt6Odlu/XP1NlmEi+d08506CeHio5Vk+xZp2El7TnLP1MddpnK4zMRwF7XjjdbwaayivdQnGTVWWU+DcKrNZZ2o4jHfhIto1Q4ZmmRzWZQcHuaW9aFeGY8FKJEEDgSPCTP4reouGQWbS1QXaTL448efFRqT4LjpR16+5t7P3dr40ubh2BxpjO4FwbxygCeMmf3TxhWrWk5ZPP9eu6VF04z88/Y2au6WPZapg68yGywCoCTpemTA66DiVJO0nnYgofxBQcf6jZ33s83FfRqNxGLbleB9FSmSwmQXVItmymwm089LFC30bvk4fV+rK4/p0vdO02ns0znpZs05i0EXd95k2a/hexBIOsiw490cNN4wZdk7Q7WMxAdlzCxaHD7zQ64jQtN2mx1BJSTDjjsSYWxgqgCAIAgCAIAgCAIAgCA4D2ibjfpgbWw5a2uwQQ6zarNYJAs4cCbXgxqIa9LWjp9N6k7SWHun28jybG7s4ul9Zhq41v2bnC2t2SI66Ki6E12PUw6rbT4miJcBxN+XH0Wmhrksxr057xln0LVqTl1PVEFyjtNiEdhTgzYj0cVx73+6caH4vWX5s3VUNggCA57ezWl4VP9C6vTvdn8iSh/dXo/0OeKvM6b5ZRYACAz4VvePQfM/kCkniJm2Wqrn/AB/X/RtKDB1ZTUdmYcWO7P3Yf/CZ+Slo84KHUYp0XPyw/ujMSo3lPJcjusFGtAsAAOQsjblyKcIUo4gsIlMPujjnMFenhnvp1Gh4LXUyS0nu9wuDpi8AGxCvu3lOCweWh1qhQuJqT/ExQ3fxT35G4avnmINNzRI5udDR4zCrq2qN4aOpPr1nGGrUeybi7t/oVAtcQarzmquGkgQGN5taONpkm0wupRp+GsHg+oXsrys5vjsdQFKUQgCwCD2vgS0irTmxzEN94OiM7ATBMFwLftB3MCdWsbo2UuxubKxwqNAgBw1AMiL5XNPFrgJB9bggbJ5NWsMkFkBAEAQBAEAQBAEAQBAUhAIQxhGrjtn06wIq06bwRlIe1rgRyMjRMG2prggMZ7P9n1NcKxt5+jLqfkBTIAHQLSVOD5RYhe14e7Nogsb7I8M6exrVqZvAOV4Bm0yASB4z1UTtoNl6HW7mKw5ZI2luPisM00wBWa0uIqMLWyCS69N7u66+gLvHguZd9NqVJucMccE1Lqsf/wBEaeIwNWn9ZRqt4Xpvif2gMp9VzJdPuI/gLkOoUJGrSrNd7rmu/ZIPyVV0pLlFlVKfZl5C1axyjZPPDIDexndpu5Fw8i2fm0Lp9Okt0b0W/FWTmleOr3CwAEBs4XU+A+Z/NKm8SS09mtPPdJ/Qy1aQdE8CHDxCihNxLVe3VZRy+HkvNF1TuMBc55FNrZAzOecrWyeZIC2opymiPqU4wtZt+RnxOzq9Af2ijVpAWzPY5rYmPeIjUxM3UtahNPODndP6rbyXhuW5Kbp7u1MdUy07Ux9ZVvDRNw0jV5Gg4ara3t5SeWa9X6rSo0tMJZbPf8PQaxrWNADWgNAGgAEADyXWWx88l7TyzKgEIAgCAIC14QHNYlhw1WaYlsmG82iXPpD9nvPbHJzRCixh5NuTo6DwRIuDcHmpM5NeDIsgIAgCAIAgCAIAgCAIAgCAQgEIChagKZAsNZBr4vZtGr9bSpv4d9rXWOsSEcU+TKbXBD4nc7CO92kWce497R5NByifBV52tGaw4omjdVYcSIfE+zihUID6lZ7ASS1xYDOUgZXsa0iJ4zMBR07GlTlssFiPU7iO8WQuL9j1O/Y4mq3SO0Yx/jOTJKldrB8FuHXq8feSZD432SYpv1VShUvxL6ZiDeCHAeElRO08mXaf8Qr8USAxe4m0KYJdhKhgF3cNOpp0Y8knpEqN20kXafWrWXLaIStQqUXfS03047pD2OYb3jvAQdCovCljdF6F9RdSMoST/YzMM3bccxf5Ks4vOGjtxqQmtUWsHeeyzd91Wu3EvaeypTkPB9W7bcw0EnxjkVftKLXtM8l/EXUYyj4FN+p7D2Y5LoPc8djsVDAgwXQhkIAgCAIAgCA0tqYQPpuAs6zmu5PaQWk30kX5iQsNbGU9zR3dxUsLNMh7reTHSMv7jw+nH6g5rEDMybWxqEAQBAEAQBAEAQBAEAQBAEAQBAEAQBAUIQxhABDIIQAtQepjdQB1uOR0WcmEkuCKxG6eDqOzvwtEu1LsjQSZk5oF781o4RbzgmhXqQWmMml5ZJWjQa0BrQABYAAAAdAFsRPd5MqAIAgCAIAgCAIAgKOCA5zaNPsK4qsBIIc8gSZHd7VgHNwDXgDV1J33itHsbrdHQUKmYTYg3BGhB0IK37mhkQBAEAQAoCkoO+CP2btinXpsq0nAsfMG490kGQdIII8lXnc04SjGT3e30JJ0pQlpl5Z+pvtdOinTysoj42fJUFZBVAEAQBAEAQBAEAQBAEAQBAEAQBAEAQBAEAQBAEAQBAEBF7fpTSc4DvUx2rY1ll4HiMwjiHEWmVhrKCKbvv7jmAz2buzBGmXK1zI4e45mn8hrB5RtLklVuahAEAQFtTRAQNbaDSKlPDn6RjjII+1mzfa+yTaRzXIvr+UI6ocJ4fmvkWY0tK1yXJzeCcaRxNECG561Voj7NUUzr0c6qPIWXFuq/wDM+FWh2a++U/3OjpjNwct3hZ+6/JIwbp7ZeylVeJe6tVc6k1zpGUkADowMAJP6w6rswunH+mt36k3UbWLqRSWMRWf+9Tstk7VbiATTLXBpNOo5pMCo0NJDLd5veN+i6lKWpHFrUXReJbEypCEIAgCAIAgCAIAgCAIAgCAIAgCAIAgCAIAgCAIAgCAICjggOZ2XU7CqWuMARSJ5AOLqDuUOa8tJ0zNjoI4tJtG7W2TpWuBUhoXIAgCAw4mrDTz4eKqXtx4NKUlz22ybQWpnAbxbLrCoyphILhmc6k4gF+nuHURfW2mi8pGtCTcauZZ74eM+j3O7aXNPGitx5mLHO7Wm9xY5lVzGUS1wcHNc6oIy8Ih1SXA8BzgS29FU4uEd0pJr9TWilGqnF5jv9EatDBmo0h1Ks9kZRSYD3xNg6pIaGzfKCD70/dGZ0679qKSfm+3y5bJKlZU5Zi1l9/L/ALzOk2ZicVLaf6LQo0riDUGcAC3cptLLmNHaFdu1vWoqNRpy+CZza9Ok1nxG36fv+x2C6pQCAIAgCAIAgCAIAgCAIAgCAIAgCAIAgCAIAgCAIAgCAoUBHbS2eH3b70ZTMlrmn7FRvFtz4eoOrjkzGWCLZiK1A3zBo4Pa+pTA45KzBLRx+kHQQFoso2eGbtDbRcAeyeZEyw0nNI5tOcEjqQJkWC21x7mNBkqbWI0o1eX+F+NRNa7DQaX/ADA589m1hE/Zc6q7wcyixwHE2cbck1N8GNK8yD27tDGX+ia1lsteqWUqQcT3S2nL6s9HAHXRc296fC4eptrHxwjoWkKXd5+GCHxFLEvJdUxT2MykueWCj3be4DLw2Iuctzx4cKpG0oy00oOcvM6UVRS2prPwef8ARhwbalWjUq1ajntZlFLP7hAe3O5zJvDQYmSCJ1V+CXCWPQ2uPDpzUIxw3zj9zcw7qbmkhrWuaQHshvcdA4kHu8iefCDEHi1Neifyfb9yGrGdKfmu3oT+7+zGPdncxhytg90seC79k5SCLyOQXRtaTqf3MfQoV7mSWlZX0OxXZOeEAQBAEAQBAEAQBAEAQBAEAQBAEAQBAEAQBAEAQBAEAQBAUcJQGjU2RRcZdSpOJMkmmwmTreOpWMIZZT/guH4UKI/7bPyTAN5rYWQYsXTlugdcWNrSJIMagSVpUpqpFxfc2i2nlHE78buVKxa+k8NbmY11PKZc4ujNnBMwSIaWwLkrm1bKFKH9OOcnT6f1KNFPVHL/AO2/2VdsINw4wxuXCqJAjvdjUGYfxQFTowaufDl2WPrv+xt46lLxPT7tEHu7gsRiP0bEUsjDknO6HNL2uLK1F7WunvRnECRDwdbdGlRjLdos3NzCnqozXw/VNM9Rw1ANaGtADRoAIA8FcUFHZHAcnJ5ZnUhgIAgCAIAgCAIAgCAIAgCAIAgCAIAgCAIAgCAIAgCAIAgCAIAgCAIAgKQgIvaFq1COdT/LKpV0lVg/i/yJ6f8AaqfL8yJ3CpgU8S0CGtxmKa0cGtFWwHIKzS4fqya/3lFv/GL+x1QUhSP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6570" name="Picture 10" descr="http://2.bp.blogspot.com/-0kvxR060ago/TzWYJ1Kb7bI/AAAAAAAAKSo/8OLfJCDwMko/s1600/dinamit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941168"/>
            <a:ext cx="2439132" cy="1413148"/>
          </a:xfrm>
          <a:prstGeom prst="rect">
            <a:avLst/>
          </a:prstGeom>
          <a:noFill/>
        </p:spPr>
      </p:pic>
      <p:sp>
        <p:nvSpPr>
          <p:cNvPr id="66572" name="AutoShape 12" descr="data:image/jpeg;base64,/9j/4AAQSkZJRgABAQAAAQABAAD/2wCEAAkGBhQQERUUExMTEBMQFxURFxEUGRYVGBoSFRgVFBYSGhUYGyYhGBkvGhcWHy8gIygqLSwsFyAxNTAqNSYrLCkBCQoKCgsMDQoKDSkYEhgpKSkpKSkpKSkpKSkpKSksKSkpKSkpKSkpKSkpKSkpKSkpKSkpLCkpKSwsKSkpKSkpKf/AABEIAOUA3AMBIgACEQEDEQH/xAAcAAEAAwADAQEAAAAAAAAAAAAABQYHAgMEAQj/xABMEAABAwIEAgcDBwcKBAcAAAABAAIDBBEFBhIhMUEHEyIyUWFxFIGRIzNCUmJyoRVDgpKiscEIFiQ0NVNjc7PCk7K08BclRFR1g6P/xAAUAQEAAAAAAAAAAAAAAAAAAAAA/8QAFBEBAAAAAAAAAAAAAAAAAAAAAP/aAAwDAQACEQMRAD8AsuC9PuHykNmE1G7gdbNbQfDVHcj3tCveE5ipqsXp54pxx+Te1xHq0G4966sYypSVgIqKaGa/0nsBd7n94e4qi4t/J/onnXTST0Txu0td1jQfGzu18HBBqCLHv5rZiw7+rVrMQjHCOU3dbwtLw9z1zb00VlEQ3E8Llh5dbFqDT6B92n3PQa8ipWC9MWGVVgKkQOP0JwYvdqPY+DlcYKhr2hzHNe07hzSCD7wg7EREBERAREQEREBEVXxzpGpKWQwhz6qqFwKSma6aUuH0SG7NP3iLILQiy6gzZj1drbDh8NAN7TVfWC3gA0i7j56SF435VzMST+UaYX3sDYe4ezbINdRZrLiuP0FODLTUuJlvF0DniXT4lmhocfuj3KZwTpNglcyKqjlwyokFxBVtMYdyuyRwAcL7b2N+SC4ovgK+oCIiAiIgIiICIiAuL2AixAIPEHh8FyRBVMb6LsNq7mSkja4/TiHVOv4kx2ufUFU+boKfTuL8NxGopHcdDiSD5F0Zbt6tPvWtogyEYjmXD/nIYcUjbxcyxfby0aH39WFerD+n2AO6utpamhk4G7dbR43BDXj9UrVF5a/C4qhuiaKOZp+jI1rx8HAoI3BM8UNb/V6qGQn6GoNf/wAN1nfgpxZ9jXQbhlRuyN9K760DyBf7jtTfgAoP/wANMXoP7PxQyMHCCovYDwAdrZ+DUGuosjPSNjNBtX4WZmDjNT3tb6xLdbf+VTWC9OeGVFg+R9K87aZ2kC/32amj3kINCXxzrC52A3uvNh+KRVDdUMsczfrRua8fFpKqvSZUyywsoKY/0jEiY9XKOmbYzzO8BpIb569t0FbzznWoxCojw/BptT3ajUVMR7MbLgW60d0Dclzd+6Ab7K8ZNyXBhcAjiGp7u1LO7vyPPFzj4eDeXrcn25ey9DQwNhgjbG1gAJAALiBbW4jvOPEkqTQEREBRmPZap6+PqqmFkzOI1Ddp+s1w3afMFSaIM8FR/NwxMklkmw2d5ja+TtPpZDu1peO9Ce1yu3TzutBjkDgHNIc1wBDgbgg7ggjiF5cXwqOrgkgmaHxzNLHNPgeY8CDuDyIBWW9GmKVOF17sHrHamFpkpZDwLRc6Wn6paHG3JzSOaDXkREBERAREQEREBERAREQEREBERB8KznKmUaSuZXCpp4pj+Ua8BzmjWB1vAPFnDjyK0Yqo9G/crv8A5Kv/ANVBWcS6AYA/rKGqqKGQbixL2jyBBa8frFV/Jc9dS5jbS1dSKp/UuidIe2TEInTsaHvbqb2iCbcSN7rc3PABJIAG5J4fFYnS1sc2cQ+J7JWGMjWxwc24pSCNQNuOyDbkREBERAREQFm/TTgreogr2u6uXDpon9YOPVPkY0jbmHaXD9LxWkKEzrgrKygqIJLhr43G45OZ22O9zmg28kEzFIHNDmkOa4AgjcEHcEHwsuSrHRjUa8JoiDe0DG382dgj4iys6AiIgIiICIiAiIgIiICIiAiKpZt6RIqJ4giY6trZNmUcO7rnm8i/Vt57725W3QWLFcVipYnSzyNhjYLl7zYenmfADcrFMCzDjE3tIwumHs9TV1NSyslbpu2WQkEdYQ3YW5O3Vxwzo8mrpW1WMvE729qPD2f1eK/Jw/OO8eI23LuWhsjDQAAAALADYADYADkEH58z/kqtho31WKYk6V1wyOmYXOa6V3dbvpa0AAuNm8GlXboYyBBBR09XJBprHh7xI5zriN+prOzfSLxkcr7qo9JuOz1+JRsjoZ6ylw95+TY2Utmk21EubGezsG8DsHWPaXvxnpfxenEevDYqUTu6uPrhLu7bs99tuPP+CDbkWUtnzRN9Cipr+Og/7nrvZlfMUnzmKU8IPKKMO/fE396DTrr6s0HRhiEnz2O1h8REDGPwk/gu9nQtC7eauxKoPPXPt8NN/Hmg0CWpa3vOa23iQP3qMqc3UUffrKVn3poh+Bcq5B0KYW03dTulPjJLK79zgpek6OcNi7tDS+ro2vPxfcoOifpSwtnGugP3SX/8oK8Fb0qUEzHxQvmnklY8MZFT1Di7skbfJ7jdW6mwmGL5uGKO31GNb+4Ko9I0ns1RhtZygqvZ3+UNU0xvJ8gWtQcOhSmnhwtkVRFJA+GSVrWStLHFjj1gdYi9rvcPcr4iICIiAiIgIiICIiAiIgLorK1kLHSSvbHGwanPeQ1oHiSeCgs157goNMdnVFVLtFRwjVK8nhsO637R87XUFSZIqMSkbPi7hoadUeFxH5Fh5GVw+df+HHexsg6Js01mMuMWFg0tIDpfikjSC4cC2njNiT9o/s7XtGU8j02GsPUtLpZN5KmQ6pZHcSXP8L72GynYYWsaGtAa1oDQ1oAAA2AAHALmgIiIFlm/T3hpkwrrW96kmimvzAJMR/F7T7lpChM70Anw6rjP04JbeTg0uafiAUEtSTiRjXjg9oePRwB/iu1Vvo6xuOrw2mfG8P0RRxPtxbLGxrXsI5G/4EHmrIgIiICIiAqX0vD/AMtd5T0v+vGroqR0uzD2FkV7yVFTSxxs5uf1zH2A9GlBd0REBERAREQEREBEUHmbOEFA1vWF0ksm0VNENc0rvBjBv7zsgmZpmsaXOcGtaC4ucQAANySTwColVm+pxNzocJAZECWSYpK09W0jYiBh+df58PiCvseVanFXCTEz1NODqjwuJ3Z2NwaiQfOO+yNh8QrzT07Y2hjGtYxgDWsaAAAOAAGwCCCytkiDD9Tm6pqiXeWrmOuWRx43ce637I29eKsKIgIiICIiAuE0Ie0tcA5rgWkHgQRYg+5c0QZ1k1jMIxCXC9OmCqLq2kkJJvs0S05J4lukkc7DfiFoqq3SFk/8oU4MbnR1VNeammadLmzAXDb/AFSQAfQHkuHR9nmPEqdoc4Nq4honpz2Xtlb2XO0HfSTvtwvbiEFsREQEREBZThbX4tmGWZx1UmDXhjH0TUkaXEeJ1Bzr/YZ5KRztnCepn/JmFm9S7aoqh3aePg7tDg/f1HAdo7R1D0dVOCap6LEGdVYOmgrexC8gAOf1gPYJ5G1xsCSg1ZFVsodIVPiJMY+Rqo+/TOc1x2t22Pb2ZWbizm8iDtcK0oCIiAiIgL451hc7Ab3UXmDM0FDGHzOILzpZEwF8kj+TI4xu53D+NlXRgdVip1V2qko+LcOjd25ByNTK3l/ht28Tsg5VmcZq17oMKa2TSdMmISC9PGeYZ/fyeQ7I2uSFKZayVFRudKXOqqqX5ysm7Ujvst/u2eDW7Wtxspuko2QsbHGxsbGDS1jAGtAHIAbALuQEREBERAREQEREBERBAZ1xx1LTHqrGpqHNpqdp5zy9lp9Gi7z5MKoebejagw7CnTO60VFKwkVcbzHNJPIbC53BBe624JDefNWjPG9dhLfGqe+33IXm6682QCuxKjonbxQB2JzN+sI3CKBh8tbnEg8Q1BUcmz5gw+K81M7EKfqw9sbpmdc0kAgAkl5sNiwg+XDf4/8AlByNJBwuYEGxBkcCCOII6rYrZl8sgxg/ygpndmPC5C87NGtx39BFc+gXCmbmLF3gSE4VTO3c5reqcG+ABPWk+RIHiVtVlSOl/N35Ow55YSJqn5CMjiC4HXJ5Wbex8S1BSMWrG0LY8KwF/XVk73Oqalpa9/ZG5dLbS07ncdzSeBKmMv8AQfqZfE6qesce11LZJOra7x1OOp7vPs8easvRLgIpcLptUTIppGdZIQ0BztbnOaXkC5Ogt48OHJXJBleOdAVMWh1DLLRTsvZ2pz2m4tYm+pvhcHmdiujLvSNPhMjKDGWuDhYRVwOtj4+AL3cSBw1cfrAbla2ofN2BtrKOeExxyufFIIxIAQJSxwY4EjskOsbjggmAUVB6G81mtoBFKT7RQn2eRp72lu0byPGwLT5sKvyAiIgr2AZOZTyGeV7qyseLOq5bagPqRsG0MfHst95KsKIgIiICIiAiIgIojM2aqfDoeuqZOrbfS0AFznO46WtG5P4DnZU6gxeszBG4w68Lw8nT1/8A6mYA7iMjaJnIu38ATuAEvmfpWoqCUwOc+eosLQQN6x2smzYyeAcfDj5bheHo96VhisskLqWWnliJNt3tDBcdt1hodcWsRvy52rWN00DKhmGYLTwisaC2fENIc6njOz3Ga1+tNyCb3F7Dc9nR8nZPhwunEMIue9JKe9JJze7+A5BBOoiIKZm7fFcIb/iVj/Ps05/Ddcsv/KYziUh/MMpKRv3Sx07vxePguGZm3xrCvssxB3/5Rt/3LnlP+08X/wA2l/6ZiC4oiICxTppPtmK4bQDcEtc63hNIGEn0ZGT71taxXCB7fm6aTiyha8D1jY2C3/Ee4+5BtLRZfURARF0VtW2GN8jjZsTXSOP2WguJ+AQZp0T4M8Yji9SRaOSqlgb5uZK9zyPIamj1J8FqSz7oQxIz4c7WNMjaiYvB2OqUifUfdIFoKAiIgIiICIiAi+OcALkgAcygdfhvdB9VN6QekZmGMEcbfaa2XaKlbdx3/OPDdw3wHF3AcyIPpP6TJKeQUGHgy101mlzQHdXq3DQDsZCN99mjc+VnyHk8YfTjrD1tXLeWoqHdp75XWJGs7lo2A9L8ygp2BdHU+LFtZjbnud+aoW/JsZHx7YG4J+re+w1HkJLOub5BI3CsKaDVvaGuewAMpoQALkjZpDSPugjmWhenP+eZI5G4fh467EKgW2tpgYRcyvPAOtuAeA3PIOlch5FjwuEi/W1E3bnqXXLnycTud9NybDzudyg7skZKiwun6uO8kjzrmnd35JObieQ42HLzJJNiREBERBTcW3x2iH1KWrd63dE2y+5S/tPF/wDNpf8ApmLjO++YYh9XDpXfrVEY/gozK2L6cxYpTE/Osp52+scUbHfhIP1UGjIiIOqqqGxsc9xs1jS8nwa0Ek/ALH/5PlMZnV9a8bzyhgPmdU0g/bYrx0rYp7PhFW69i+PqR6zERfucT7l4OhLCuoweAkWdOXzn9NxDT+o1vxQXxERAVW6Tp3NwydjO/UhlIweLqh7YbfB5+CtKqGcx11bhlPydUPrHfdpY3OF/LXIz32QebKtOKXFq6mGzJIaOpjb5MYaZ5t6sarwqZjvyGN0Ev/uoamicfu6aiMfFrvirmgIiICIiAiIg8eMYW2qp5YJL6J2OidbjZ4Lbjz3WNdGmDYrCKiOmrYtVFO6mfRVIe+LYAtka5pLmA72DQOG91eM/5xljeygoAJMQqhsfowRHjO88jbcD3+AdMZJybFhlP1bCZJHnrJp3d6SU8Xknl4Dl5kkkIno/6ORQF9RUPFTX1Bc6WfcgajctZcAgHmbC/kBZfOkHPrqUso6JoqMRqezHGNxG0/nX8htuAdtrnYb218zZ45GwzAOGqPrIyx5ZIPI3GobbELLMiAYTiU8OIi9XXOLocSebsnZt8iCfm3Xt2eZsOTLhcej/ACE3DY3Pe72isqDrnqTuXOJuWNJ30X+J3PIC2oiAiIgIiIKY3fMR+xhoHpqqSf4KFx7qaLMlLO86Pb6d1NexIM4c1jLnzBY3ysPFTVEL5gqD9Shgb6appHWVW/lBwGOOhqhxpqjTf7wEg/GJBriLjE8OAI4OAI9DuvpNkGS/yisQIpKanb3qmbVYcxG21v1pGLTsFw8U9PDCOEEccQ/QaG/wVDr4IcYxuDRaSHB2ddJIC1zHzzaHQxtIJvbRqP3SFpKAiIgKoUny2Ozu4toaSKC3hJUvdKf2I2fgreqh0enrfbao7+1Vk2l3jDT6aaPfw+Tcg4dJ3ycFNVcPYaymncf8Nz+pkHppk/BXIKBz5hntOG1cQFy+CQtH22t1s/aaF6srYl7TRU0399DFIfvOYC4fG49yCUREQEREBVTP2czQRsjhZ19bVkxU8A3u/a8jvsC4v4+QuRZayrZDG6SRwYyNpe57tgGtFySfRU/JmEvqZ34pUtLZKgdXSxO4w0f0duUj+8fDVbmQg9WQck+wMfLO72iuqjrqKg7kuO/VtPJg917X8AIbO2b56mf8l4WQ6peCKipHdp4uDu0OD9/UcB2jt2Z7zpM6YYbhvyldKPlJfo08R4yOdydYj0uOZaDYMk5LhwuDq4+3I/tzVDt3ySc3E+FybDlfmSSQpE+R58vhlXhpkqWMaG1lI8kmZrdzOwfReLnYcPPcG2yxUOYsP/vIpdw4WEkUoHv0SC/DgQeYO9rWa5ky3PhNQ7EcNZrjf2qzDxs2Ro3M0YHdeNzt5ne5BDlljNc2HVDcNxR1ydqSvN9M7OAjeTwkGw39DxBdpCqr46HMOH8pYZRsdhJFKB79Egv6EHmDvX8t5pnwuobhuJu1B3ZpMQPdlZwEchPCQbDfxF+TnBpSIiAiIgpuDb45Xm3cp6Nl/vda7/v0Xm6bcP67Bqg2uYTHMP0XtBP6rnLswCdrMYxd7yGNjZQBz3EBoAhkcXEnYDdQ2Ys6SYw2ahwuH2lkjXQzV0l2wRtcLHSeL3b7fEBwQTFF0h0tJhVJPUyWdLTxERN7Uj3hga4NZxPaBFzYeaiBhOI49vVF+F4c7hSMP9Imb/iut2GnwI/ROzlLZG6JqbDQ2R/9KqWgATyDZluUTDfQPPj5jgrygjMCy3TUMfV00LIG2AOkbu03sXOO7zudyTxUmiICIiCPzBifstLPOfzEUkvvY0uA+IUfkDDfZ8NpYyLOELHu/wAyQdY+/nqc5QXS5VmSCCgjdaXFJmQbcRA1wdK/0A0g+RKvUMQa0NHBoDR6DYIOTm3FjwO3uVP6KjooXU5N3UNRU0Z/+uVxb+y5quKp2VvkcUxODg2R1PWsH+bH1ch/WjQXFERARFHZixtlFSy1EncgYXkcyR3WDzLrD3oM3xKplxzGXUXdw7DHh84bwllba0b/ABGsEafBjjxtafz3naSORuH4e0TYhUC21tMEZ/PP5A23APqeQdWqPGn4ZSRU1NGJ8ZxUmqezjofPd5kkvwDWkAA7bEna97rkPIrMNjc57uvrKg66iqdcue8m5aCdwy/x4nyDsyLkaPDISLmaom7c9S7d8kh3O5303JsPedyVZkRAREQZrmTLk+E1DsRw1muN/arMPGzZGjczRgd143O3nxBINhcyhzDQDhNBLvfYSRyj46JBf0IPMHe0rNcx5cnwmodiOGs1xv7VZh42a9o3M0YHB43O3nxBIIfMvZnmwioZh2JuL4n9mkxA917BsIpCe68bC58r7WctLVYIoswYfymgmHkHxyD46JBf8eYO9ZwDMc+DTsw/En9ZA/s0mInZpA2EMpPdI2FydtuIsQGmqq5y6RKfDbMOqoqpLCOji7Ujidm3AvpBPM7nkCoHM2eaisnNBg+iSVvz9cbGKBp2sHbgv4+PAgAm+mZyV0bQYdeVxNVWSXMlXLu8k8dNydI95J5lBn2S8ruzBLUVlbNoikmaJcOgL2AyQMbGzrbm47I5bm53bwWz4fh0dPG2KGNsUbBZrGANAHoFmuaoHYFiIxKIH2KtcIq2No7ryezUADz39dQ+mtQgna9rXNIc14DmuG4LSLgg8xZBzREQEREBeXE8TjponzTPEUUQ1Oe7gB/E8gBuSbKEzfn+mw1oEjjJO/aOli7Urydh2R3Rfmfdc7KuUGXK/F3dbiZ9lpCQW4VGe8AQ9vXv4ncNNvLg3ggZEjfilfLi0rHRwtb7NQseLHqt+sntyJJIv9pw3sFpC4xxhoDWgNa0ABoFgANgABwC5ICpuJ/I47SP5VlLUUp8NULmVDffYv8AiVclT+kY9UKKp4ey1sBc7whm1U8n+oPgguCIEQFTulXLNTiNAYKVzA8yRvc15sHsaSdN+Xa0u3+qriiCoZByIKBrpp3e0V9T2p6l25336phPBg28L25AAC3oiAiIgIiICIiDNcx5cnwmodiOGs1xP7VZh42a9o3M0YHdeNzt58QSFBdLuaG4nhtG2iImbX1AZpsNYkaNoSPou1PF/dvY77OsTxTCoKTNlI2NoiZM3r3MvZnXyNqGamt4NJLW7DmUGn5KynHhlJHBGG3ABkeBYvlIGp59/DwAAU6iIPLimGR1ML4ZWh8czSxzTzB/ceYPIhZ70d4nJh1U/Bqpxd1d5aOZ35ynJJ6v1FibcrOH0QtMVO6S8nurqdslOdFbRO6+nkGx1NsTFfwNh7wOV0FxRVrIGcW4nSNltomZ8lPFwLJm94WO4B4jyNuIK6c49I1PhxEfaqap9hHRw9qRxPC9r6B67nkCgs1VVsiY58j2xsYLue8hrQPEuOwCzisz7V4q91Pg0do2nTJicwIjb49U0jtO9QT5fSXykyPWYu9s+MP6uAEPjwuEkMHgZXA7u999+LeC0aiomQsbHExscbBpaxgDWgeAA4IKzk/o4p8PJlcXVdY+5krJu08k8dN76B+PiSraiICIiAq50i4cajC6tgvqELpG2464rSs/aYFY1wmiDmlp3DgWkeR2KDyYHiIqaaGYcJ4o5R+m0O/ivcql0WvIw6OJxu+jfNRu9YJXsH7OlW1AREQEREBERAREQEREBZX06ZWdJDFXwgiagc0uLe91GrVqFubXdryDnFaovjm3FjuDtZB48HxeKrhZNC8SxyjU14/EEciDcEHcEL2rNZ8n1uEzyT4SI5qaY65MMkOgB/N0LuDTbl7rOsAOqg6bgJjFWYfVUQbcF+l0ukj6zQwEC3MXQaevDjGOQUcRlqJWQxj6Tza58AOLj5C5VHn6TZq9xiwanNSRZrq2cOjp47i/OznO8tvRyqM2FOoMUZJjw9vhn0thrXEmCKU7ljoe61vqLbarcdIR+NYrVOmrcSweOelpJYvl55A1jZHh1nTQsP0ueobi7zsTZarkDI9LRxNnjDp56hjZHVcp1Su6wBx3+iN+A48yVNZhoG1FDPE2xbNBJG3Ta1nRkNtbluLKL6L67rsJo3XvaFsZ9Yrxf7UFpREQEREBERAREQU/J3yVfilPwHXxVjfSpibqI/TjcrgqfUnqcdiPBtbRyReslNK2QfsSuVwQEREBERAREQEREBERAREQF8REGOZxm/m7iUNRRi0OIOLZ6LhGXAt+UZ9R3avsNjfkbLRMXfFVwvgnhEsUg0uaT8CDbYg7gjcFEQZ9kDMUtBiM2ElzqimiBkhdIbPjbZr+quB2m9q3LcXFr2Vk6HJv6HNCBZtLV1MLPua9Y/FxREF9REQEREBERAREQVDPkgimw2cC72VrYQfsVEUsbx+4/ohW8IiD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6574" name="Picture 14" descr="http://1.bp.blogspot.com/_JB1MBJfZNw4/TAFGi5daMkI/AAAAAAAAFFs/-D_uFMQiHG0/s400/desenho+de+minerador+desenho+infantil+colori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771800" y="4581128"/>
            <a:ext cx="1925547" cy="1695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http://www.andrieletrica.com.br/imagens/andrieletrica.com.br/produtos/Chave_de_nivel_tipo_boia_CB_2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941168"/>
            <a:ext cx="2662774" cy="1420146"/>
          </a:xfrm>
          <a:prstGeom prst="rect">
            <a:avLst/>
          </a:prstGeom>
          <a:noFill/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u="sng" dirty="0" smtClean="0"/>
              <a:t>Bomba d’água</a:t>
            </a:r>
            <a:endParaRPr lang="pt-BR" u="sng" dirty="0"/>
          </a:p>
        </p:txBody>
      </p:sp>
      <p:pic>
        <p:nvPicPr>
          <p:cNvPr id="4" name="Imagem 3" descr="TX R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12776"/>
            <a:ext cx="9144000" cy="3729117"/>
          </a:xfrm>
          <a:prstGeom prst="rect">
            <a:avLst/>
          </a:prstGeom>
        </p:spPr>
      </p:pic>
      <p:sp>
        <p:nvSpPr>
          <p:cNvPr id="66562" name="AutoShape 2" descr="data:image/jpeg;base64,/9j/4AAQSkZJRgABAQAAAQABAAD/2wCEAAkGBxQSEhQUEBMUFhUWGBgTFRUXFxUYFxcVFxQXFxcYFBcYHCggGholGxgXITEhJSkrLi8vFx8zODMsNygtLisBCgoKDg0OGxAQGywkICQsLCwsLCwsLCwsLCwsLCwsLCwsLCwsLCwsLCwsLCwsLCwsLCwsLCwsLCwsLCwsLCwsLP/AABEIAKsBJwMBEQACEQEDEQH/xAAcAAEAAQUBAQAAAAAAAAAAAAAABQECAwQGBwj/xABEEAABAwIDBQUEBgcGBwAAAAABAAIRAyEEEjEFBkFRYRMicYGRBzKhsSMzQlLB0RRicoKS4fAkNEOzwvEVFjWDorK0/8QAGwEBAAIDAQEAAAAAAAAAAAAAAAMEAQIFBgf/xAA3EQACAQMDAgMGBAcAAgMAAAAAAQIDBBESITEFQRNRcSIyYYGRoUKxwdEGFCMzUuHwYnIWNEP/2gAMAwEAAhEDEQA/APcUAQBAEBQlAJsgPO/apvscGG0MN/eKjS7Of8JkwHAGxcSHAcBlJM2CjqT0l2ztHXll8I8cp70Yxri5uLxIc73j2r73nQmFW8SXmdmVlQf4SdwXtS2jTiarKomfpabTNoglmUxxsVsqzIJdMpSXs7Mn8F7aaoH02EpuMXNOo5ku5w5roHSSt1cLuV5dJn2kdLs/2wYJ31rK9IyBdgePHuEnXpK3VWLKk+n14fE6DCb/AOzqgBGMotkTFV3ZGOvaRB6LfUmV5UqkeUT9HFscJY4OHQg/JZwR790ZwVkFUAQBAEAQBAEAQBAEAQBAEAQBAEAQBAEAQBAEAQBAEAQGDG4ltNjnvcGta0uc46BrRJJ6AIFlvC7ngm9ntExOJqv7CtUo0JLWMZ3SW/fe4d7MdYBECBrJNOpXecI9JZ9Lgop1VkjcHv1tCkAGYyrAAADslQQNJ7RpPnM9VrG4kuSxV6TQl7uxEbf2nVxdd1es4F7soMCAA0AANE2Fp8ytZ1NfJvRspUFpg8ojch8fP81jMTfTVXYtIPIrOEatvugB68uPonBjUie2Tu0+p3q002cvtnyPu+J9FTr3sKe0d2YTcuDp8JsmjS9xgkcXd420udPKNVy6t7VntnCNlSj3NxjADLRlI0c3uuHg4XHkooXNWPEmjDt6UuYo3cPtXEU/q8RWbebvL/hUzA+YVun1KvHbOfUr1OnUJcIkMPvbjG61Wv4/SU28eH0eVWI9YmuUV5dIh2Zv0d/arQO1pUjGrmvcz4ODo8JKtU+rKe2h/IrVOkzXEkVw/tXwZc1tQuYSYzAtfTBkC7mmQ285iBoujCuprOMepUnZ1Y/H0OtwG8GFrR2OJovJmA2o0kxraZU2UVnCceUSOcc1nKNMlQ5BsXIZCAIAgCAIAgCAIAgCAIAgCAIAgCAICG3n3ipYGiatYnXKxojM95vlb1gE9ACtZzUVlk1vbzrz8OHJ5yfbBWDj/ZaRbwb2rgRyl+Ug/wAI/Os7tZ4O1/8AH6uPe3MO9PtObisFWoMoVKdSo1rJzMc3KXDtRIIPuyBYzNwsu4jJYNI9GuKVRSeGjy4jx9CquDuuokllNfctBB0KNMypwe+QsG/PDL6bZIABJOgGp8AjWOTEqiiTuzt23uh1U5B937fnwb8T4KpVu4Q2juyCU3M6LC7Op0vcYAeerv4jdcyrdVKj3ZCqa5NolVskmAhnBRZGxixGLZT+se1s6ZnAfNTQoVJ+6maOaREbQ3npMH0f0juGoaPEn8AVeo9Ok37bI/G+GPU5TH7SqVj9I7MODfsjwbp56rqU6SprTEwoxl7TNXN4Ld5JFGJTxAI5RI9EUmjWVOPdZN7C7axNL6rE16enuVajRbQQHQR0WyqSRDO0pS/CdHgPabtKnE1xUAOlSmx0zwJaA70K3VaRVqdMpPjJ1GG9rWLyjPQw8xcjtBJjWMxjwkwtZXiXCJqP8OSmtTnhen+zvdzt8qePBECnVaJdSJkxbvMNszZMaSLSBImzSqKoso5F/YVLSemXHmdQFIUSqAIAgCAIAgCAIAgCAIAgCAIAgPDPbFtPtcb2I0oMDTr79QCof/E0/iqN1PfSep6BQWh1X54RwSqHo8LsJWDOWVBWchbAgHUArOpoinThLlI3tl7I7YkAlrW6uE68heJjxUda6dJZe5Quoxi9MTrMFgWUgAwcILjBcfE/houRWup1feIFDzNlVjdbFEBVAUcQBJIAFyTYAdVJGnKT9k1c1HdnMbW3iJJbQsOL/tH9kcB16rrW9moe1LczGHib9jnnvLjJJJOpJknxV3OOCeFNR90tQ3eJclCAdQFnLI/Bg+xb2Y6jzWdZo7eLexdTwxcYafGRYeMLOtYyzWNrUm8U2ZquznAWIPlB8r3Uca0Zdi3V6fVpxznPyMeDpy4dO9+XxW89o5ILSGuql5EkqmT0O72JLdzaZw2Jo1gYDXgPnQ03ENqA3+6SfEA8FNb1HCexyur2yuLVx8sv6H0hT0C7B86LkAQBAEAQBAEAQBAEAQBAEAQBAfPXtO/6pjP2qX/y0Fzrr3z2fQv/AKvzZyirHZSxsEAQFQsow3hHZ7Ao5aDZ1dLz+9p8IXJvamqphdjj5cm5M31SNggKrKWQau0sYKLC43OjRzcdB8z5Ke2o+LL4GFu0jjcZiXVCTUcXXmDoP2RoF24RjBYiX42sEtzXyN6+pW2tmXbR7NosNPr6j8oWdSNHby7P67lMh6fL8FnMTTRWSykigpOJMNPwj1nVZwvM1Upt40vP2LS08bHkUSMt7PKaJLCMho639dPgq1V74OxYUlCnq89zOFHwXduDTZTy1HdQHfEz8fmrLlmkcWFPw79rzWRiKWYCHFsOBMcQOBWtOensTXVtOrGKjJrDy/ivIyVGyHAcQRHORotY5ckT12lCSfGH+R9QUHjKPALuHynJlBQyVQBAEAQBAEAQBAEAQBAEAQCUB437ZdhubWbi2AljwKdUj7L2mGF0cHNIbJ4tA4hVLqGVlHoug3aUnSk9uTzSFRwep1JlCgyggyioYTYce6D1NkXmRXEtNKT+B6EGxAHC3pZcCo8ybObwkFGZCAqhhnKbz4kmrlBswAEfrOuT6R5LtWkFCkn5k9pHVJvyIcqwdFlEAQF1MSQOdv5+krK8yObbxFdzfAiwUEt2danFQjgw4ylmaeYuPyUlKWHgqXtDVByW7MrD3RHIfJa1ffJbP2reOPJFGsILjMgxA5RM+qOaccGadGUa8qjezxt5GpjKmWow9CD4E6/BT0o6qbRzuoVlSuoSXk0/qjMoWscnRUk1lFtd5EBpgniDBHGQeHit6ax7RRvZKpDwfMkMLvLi2Pa5uMxJykGH1qr2noWvcQfMKbx55yc2XSLVwaitz3DcHekY/DlzoFWmQ2q0WEkSHNEkhpgxPIjgujTqKayjyN5aStqmmXfg6hblQIAgCAIAgCAIAgCAIAgCA1NoY1tGm6pUIaxgLnE6AASfy80yksszFOTUVyzwHeffXE4x9QF7mUXSBREAZOAfF3Ei5kkTpC51Su23jg9jZ9GoU4p1VmXx/Q5k/vDzP4yodR0/Aa4k0Uk8/UfkmY9x/Vj7svqVv/sf6+aYiNdbvj5P9zd2Mya9IQdZPLugu18QFHX0xpyafYrXVWWIprudsvPt5ICiwAgKoH2OJ206a9Q83R/C1rfwXoKaxTj6FyyX9Nvzb+2xorYthAEBmoDvDwd82j8/VZl7rMUnm4hD/wAW/uv3ZnxDiGktEkCw5lRU0pSSZfuak6dKUqay12Mg6rD2kSRzKnqfLX6Gvgnd0Dlby4fl5KSvHfJR6TVTpaPI2AoEsnSqT0RyaTqAe7M7QWaJNxGtlb1+HHCOFO0jc1XVm9vw/FFXUy0dwm1419JWIzUn7RtUoToRzQeF3zvn0yYaN5J4kfI/it6m2xBa5cm5cjMJib6x0Wml4yT+JBTUG92d77HMaaeOdT+zVpOn9qmQ5p9C8fvK1Zy3wcH+IqcVCM/J4Pcmq8eVxhlyGQgCAIAgCAIAgCAIAgCA4L2x4008CGAkGtVYw9WtBqEeeQfEKGu/ZOl0ml4l1H4bnhr9VzD3WclFgBAEDWUTe69Oapd91h9SRf0B9VXu3ijg59481Y+mf0OoXFIAgCAF0X5XW8FlpfExLg89c8m5FySSfEyvRuG+EW7epKNNbfkUn+jI+aw4tE6rL/kyoE8QsYZsqkWCFh/E3W/DL6TocDysfA/0PRZxlGudMoyfY3Sqr2Z244ayUebGNeHjwW8Ocla6m1HEeWa1HBQPedPMRbwB/FTSrLyObS6ZKKzqxIxYrOLOdIOkADkLwt6eh7pFa5lXg/DqzznZdjZiLcrKCW7OtTgoQUfJAOBuCDwRpoQnCom16GnTtmHI/CJEeVvJWKm+Gcq1WiU6f+Mv0GQSDxiJ6LXW8YJHb03NVHydj7K6zGbQD6j2U2tp1HS9waD7rYBNp78xyBVmz2llnF/iCS8JJLfOfsz3qjiGuALSCDcEQRB6hXU0zymH3RmCyAgCAIAgCAIAgCAIAgCA8/8AbPhS/BMqD/CrNceUPa6nfze0eaguFmB1OjVVC7j8TxB2pXMPcIogCAIDo90mWqO6tb6ZifmFTv5eykcy5eap0C5JGEAQGDaNQtpVHDUMeR4hphWLWKlVSZpPODhJXaZ2IJJYErJlpMtc0HULOpmjowfKGQcz6n8VspZ5NfBX4HgyNpE2BBHGR+I/JHOK7Gqp1KnswlqXdv8Ac2SXNFxnjlY/HVRexJ+Rd1XFCn/nj5FmGqlzibAAWHUnnx0+KzUioR2IbetK4r5l27GyAoMHXk8PJhxbJbJ4EO9CCfhKlotqWChf04ygpeTT+SeWUKw+Tde1HfuWsYAIAgf0VmUnIU6MKccRWEadSsA4343vf/bVWMNxwcONeCrylnl77mTrwUel5wXfHpqOrPyLIDrxbgD8/wCSkb0bIrwirh65Lbtkk939sVcHVFTDPyG0tuGPA4VGiA4eOnBKdZxe7Nbrp9GvHSopPsz6K3b2yzGYelXp/bbJbM5XCQ5pPMOBHkunF6llHhq1J0qjpvlEqskYQBAEAQBAEAQBAEAQEXvBsxmKoVKFScrxlJESDqHDqCAfJYlHMcG9KpKnOM49j5y23sx2FrPo1SC9t5aZaWn3XA8jy4Ll1KelnubK/p14Zbw/I0YUZfTBCwbYYAQwnudXutSijMe85xP7pyj4grndQft6fLByJvVKTfngl1zgEAQGltz+71PAf+wVuy/uGsnwvivzOJXYZ2VwFgBAVHVZSyzVy0xbZu0Ww0c9T4nVRVJZeC9a0nCmuzZeFongsyWzyYMO2HvHgR4X/GVPUeaaaOXbR8O6nF/DBIbNxLadQPqUmVmtn6Op7pkEXsbibWWtGai9yTqdrUuaajB4a3JTGV9n1muD6NbCSMpfTeazI0Je10O4z3b246GzCVOUtjz1W36jbUZb6otYa5e5r4fdztYGDxWGxLokMbUFOsRa/ZVL6G9+Ea2WJ2+d0bW3XYwShVWH5kRtPDVKByVab2PJgB7SL8wdCNTI5KONGSftHTn1OjUilSeW+F8TXp0Q0RHnGvitZVG2W6VpThDDWTBi8O0AvAAPG3SAQpaVRvZnPv7aEIupBbvkrGgHCwUcuSzBaYqC9DHTqhxdlnunKfFbSg4rcipXEarlo/C8P1PZfYfiCaFemdGVQ4X0z04IA4CWT4kq/avMDynXYKFzt5ZPTlYOMEAQBAEAQBAEAQBAEB5F7W96nZxhKRLWth1Yg+8SJaznABBIteNQqtxWcfZR3ui9PjV1Vp747Hlsjl/RVFybPVKnHTjCLQ0co8CR8lt4jIna0288em3+yvgT8D8xKa88ofy7Xuza/wC+pUOd+qfIgymYjFZc4fy3Ov3a/u7fF/8AmOXH6htWa+C/IobvVt3/AFJNUTIQBARe8rooHq5kdSHg/IFX7BZqCKbqRXmzkCuozrhAFgFToZW8OSOtvTZIqq+Tsx9xehioNcM2YzLiW9BwCkm4tLBVtoVFqVR53yvQwVaobVn9UA+Eu/kVLCOaWPic26uI07xSk9tOH9WbbTIkFV3F5OxCrCazF7GOoA62oBBMc7ECf64Ldews9yrU0XU/D7LkuNJpiWi2lhI8CirTXckqdPozjplFP5Engd68RTPY1S3EUcpd2eIHaCBAgOPeBvzPCyuRrZhqZ5ip0WH8w6UW4+y5J/FNfuSowODxgjC58NiDdtKq/NSqG1mVDMEnQEjwI01UYT4Nf5i9sZLx/aj5o5vaez30nPp1mFjxq09RYgixGlwSodDjI7Ubqjd0JaHz9iND5AI0Nx5raawzFGo5wU133RQAcBrcrVyb5No04xzoWMvLPZfYjhSMPWqnSpVDW9Qxmv8AE5w/dXRtliB43rdRTunjssHpasHICAIAgCAIAgCAIAgCA+Zd6MQauLxLzq6tV1JNmvLQJPIADwAC5deWZHvelU4wtYY77siVEX0FgBAXM1QHZ7CYBQZHGT5lxJXJvnms/l+Rxt257/if5m8qZsEAQENvS+KTQNS/lIgNcul01e02YSlKpFR+LOWzkcAfh8I/FdP2S+nWjnbJaX/qn0n5LOjyCuMe8v1AcLXHNY0M3jcU/P6l4atdyTKknng28O6RHEWP4HwhR1I9y5ZVsxxIyTGqjisssVJxinJmFlEE5zqbieAiLTxIU86jW0ShQtYVc1qiy35/bBSrhxBy24wJAPQgLWFV53Nrm1SjqhtjfC7+pdhQMtuJJ+MfglZ7m3TmnDOMbtfQvzicvGJjpMLTQ8ZLbuKfieF3MeIsWnrl9QT82hSUsuLRSvJxp1KdR+en6r90ip/l5LRPD2J3Ti1pcc+p0WydpfpAp4XFA1WOllOpBdXoFxEOpPguLZgFhsRbordKet4PN9QsFav+YovHG3Z+ZH7S3QxVF+RlM12ZczKlEZg5nE5R3hHHWC4SbhbTpOT2Kth1SlTioTfoXbvbo4rF1AxlJ7G2zVKjHNYwE694DMY4DXpqsU6Em8Mu3XVaNOGqEsvtg+gNh7LZhaFOjSENptDQYAJOrnGOJJJPUroxWFhHi6lR1JucuWSCyaBAEAQBAEAQBAEAQBAfNu+uB7HHYlkQO1c9uvu1O+InoY8iuZcRxNnuejVddrAgVAdLIQyEBVmqygdrsX6in4fiVx73+6zjR5n/AOz/ADZuqobBAEBA71vtTHPO70aB/q+C6vT17LZvQ/vL0f6HNlXkdQArG5hxi1uiuZZyzGhcFopCbAT0EH4LfxJEDt6Odlu/XP1NlmEi+d08506CeHio5Vk+xZp2El7TnLP1MddpnK4zMRwF7XjjdbwaayivdQnGTVWWU+DcKrNZZ2o4jHfhIto1Q4ZmmRzWZQcHuaW9aFeGY8FKJEEDgSPCTP4reouGQWbS1QXaTL448efFRqT4LjpR16+5t7P3dr40ubh2BxpjO4FwbxygCeMmf3TxhWrWk5ZPP9eu6VF04z88/Y2au6WPZapg68yGywCoCTpemTA66DiVJO0nnYgofxBQcf6jZ33s83FfRqNxGLbleB9FSmSwmQXVItmymwm089LFC30bvk4fV+rK4/p0vdO02ns0znpZs05i0EXd95k2a/hexBIOsiw490cNN4wZdk7Q7WMxAdlzCxaHD7zQ64jQtN2mx1BJSTDjjsSYWxgqgCAIAgCAIAgCAIAgCA4D2ibjfpgbWw5a2uwQQ6zarNYJAs4cCbXgxqIa9LWjp9N6k7SWHun28jybG7s4ul9Zhq41v2bnC2t2SI66Ki6E12PUw6rbT4miJcBxN+XH0Wmhrksxr057xln0LVqTl1PVEFyjtNiEdhTgzYj0cVx73+6caH4vWX5s3VUNggCA57ezWl4VP9C6vTvdn8iSh/dXo/0OeKvM6b5ZRYACAz4VvePQfM/kCkniJm2Wqrn/AB/X/RtKDB1ZTUdmYcWO7P3Yf/CZ+Slo84KHUYp0XPyw/ujMSo3lPJcjusFGtAsAAOQsjblyKcIUo4gsIlMPujjnMFenhnvp1Gh4LXUyS0nu9wuDpi8AGxCvu3lOCweWh1qhQuJqT/ExQ3fxT35G4avnmINNzRI5udDR4zCrq2qN4aOpPr1nGGrUeybi7t/oVAtcQarzmquGkgQGN5taONpkm0wupRp+GsHg+oXsrys5vjsdQFKUQgCwCD2vgS0irTmxzEN94OiM7ATBMFwLftB3MCdWsbo2UuxubKxwqNAgBw1AMiL5XNPFrgJB9bggbJ5NWsMkFkBAEAQBAEAQBAEAQBAUhAIQxhGrjtn06wIq06bwRlIe1rgRyMjRMG2prggMZ7P9n1NcKxt5+jLqfkBTIAHQLSVOD5RYhe14e7Nogsb7I8M6exrVqZvAOV4Bm0yASB4z1UTtoNl6HW7mKw5ZI2luPisM00wBWa0uIqMLWyCS69N7u66+gLvHguZd9NqVJucMccE1Lqsf/wBEaeIwNWn9ZRqt4Xpvif2gMp9VzJdPuI/gLkOoUJGrSrNd7rmu/ZIPyVV0pLlFlVKfZl5C1axyjZPPDIDexndpu5Fw8i2fm0Lp9Okt0b0W/FWTmleOr3CwAEBs4XU+A+Z/NKm8SS09mtPPdJ/Qy1aQdE8CHDxCihNxLVe3VZRy+HkvNF1TuMBc55FNrZAzOecrWyeZIC2opymiPqU4wtZt+RnxOzq9Af2ijVpAWzPY5rYmPeIjUxM3UtahNPODndP6rbyXhuW5Kbp7u1MdUy07Ux9ZVvDRNw0jV5Gg4ara3t5SeWa9X6rSo0tMJZbPf8PQaxrWNADWgNAGgAEADyXWWx88l7TyzKgEIAgCAIC14QHNYlhw1WaYlsmG82iXPpD9nvPbHJzRCixh5NuTo6DwRIuDcHmpM5NeDIsgIAgCAIAgCAIAgCAIAgCAQgEIChagKZAsNZBr4vZtGr9bSpv4d9rXWOsSEcU+TKbXBD4nc7CO92kWce497R5NByifBV52tGaw4omjdVYcSIfE+zihUID6lZ7ASS1xYDOUgZXsa0iJ4zMBR07GlTlssFiPU7iO8WQuL9j1O/Y4mq3SO0Yx/jOTJKldrB8FuHXq8feSZD432SYpv1VShUvxL6ZiDeCHAeElRO08mXaf8Qr8USAxe4m0KYJdhKhgF3cNOpp0Y8knpEqN20kXafWrWXLaIStQqUXfS03047pD2OYb3jvAQdCovCljdF6F9RdSMoST/YzMM3bccxf5Ks4vOGjtxqQmtUWsHeeyzd91Wu3EvaeypTkPB9W7bcw0EnxjkVftKLXtM8l/EXUYyj4FN+p7D2Y5LoPc8djsVDAgwXQhkIAgCAIAgCA0tqYQPpuAs6zmu5PaQWk30kX5iQsNbGU9zR3dxUsLNMh7reTHSMv7jw+nH6g5rEDMybWxqEAQBAEAQBAEAQBAEAQBAEAQBAEAQBAUIQxhABDIIQAtQepjdQB1uOR0WcmEkuCKxG6eDqOzvwtEu1LsjQSZk5oF781o4RbzgmhXqQWmMml5ZJWjQa0BrQABYAAAAdAFsRPd5MqAIAgCAIAgCAIAgKOCA5zaNPsK4qsBIIc8gSZHd7VgHNwDXgDV1J33itHsbrdHQUKmYTYg3BGhB0IK37mhkQBAEAQAoCkoO+CP2btinXpsq0nAsfMG490kGQdIII8lXnc04SjGT3e30JJ0pQlpl5Z+pvtdOinTysoj42fJUFZBVAEAQBAEAQBAEAQBAEAQBAEAQBAEAQBAEAQBAEAQBAEBF7fpTSc4DvUx2rY1ll4HiMwjiHEWmVhrKCKbvv7jmAz2buzBGmXK1zI4e45mn8hrB5RtLklVuahAEAQFtTRAQNbaDSKlPDn6RjjII+1mzfa+yTaRzXIvr+UI6ocJ4fmvkWY0tK1yXJzeCcaRxNECG561Voj7NUUzr0c6qPIWXFuq/wDM+FWh2a++U/3OjpjNwct3hZ+6/JIwbp7ZeylVeJe6tVc6k1zpGUkADowMAJP6w6rswunH+mt36k3UbWLqRSWMRWf+9Tstk7VbiATTLXBpNOo5pMCo0NJDLd5veN+i6lKWpHFrUXReJbEypCEIAgCAIAgCAIAgCAIAgCAIAgCAIAgCAIAgCAIAgCAICjggOZ2XU7CqWuMARSJ5AOLqDuUOa8tJ0zNjoI4tJtG7W2TpWuBUhoXIAgCAw4mrDTz4eKqXtx4NKUlz22ybQWpnAbxbLrCoyphILhmc6k4gF+nuHURfW2mi8pGtCTcauZZ74eM+j3O7aXNPGitx5mLHO7Wm9xY5lVzGUS1wcHNc6oIy8Ih1SXA8BzgS29FU4uEd0pJr9TWilGqnF5jv9EatDBmo0h1Ks9kZRSYD3xNg6pIaGzfKCD70/dGZ0679qKSfm+3y5bJKlZU5Zi1l9/L/ALzOk2ZicVLaf6LQo0riDUGcAC3cptLLmNHaFdu1vWoqNRpy+CZza9Ok1nxG36fv+x2C6pQCAIAgCAIAgCAIAgCAIAgCAIAgCAIAgCAIAgCAIAgCAoUBHbS2eH3b70ZTMlrmn7FRvFtz4eoOrjkzGWCLZiK1A3zBo4Pa+pTA45KzBLRx+kHQQFoso2eGbtDbRcAeyeZEyw0nNI5tOcEjqQJkWC21x7mNBkqbWI0o1eX+F+NRNa7DQaX/ADA589m1hE/Zc6q7wcyixwHE2cbck1N8GNK8yD27tDGX+ia1lsteqWUqQcT3S2nL6s9HAHXRc296fC4eptrHxwjoWkKXd5+GCHxFLEvJdUxT2MykueWCj3be4DLw2Iuctzx4cKpG0oy00oOcvM6UVRS2prPwef8ARhwbalWjUq1ajntZlFLP7hAe3O5zJvDQYmSCJ1V+CXCWPQ2uPDpzUIxw3zj9zcw7qbmkhrWuaQHshvcdA4kHu8iefCDEHi1Neifyfb9yGrGdKfmu3oT+7+zGPdncxhytg90seC79k5SCLyOQXRtaTqf3MfQoV7mSWlZX0OxXZOeEAQBAEAQBAEAQBAEAQBAEAQBAEAQBAEAQBAEAQBAEAQBAUcJQGjU2RRcZdSpOJMkmmwmTreOpWMIZZT/guH4UKI/7bPyTAN5rYWQYsXTlugdcWNrSJIMagSVpUpqpFxfc2i2nlHE78buVKxa+k8NbmY11PKZc4ujNnBMwSIaWwLkrm1bKFKH9OOcnT6f1KNFPVHL/AO2/2VdsINw4wxuXCqJAjvdjUGYfxQFTowaufDl2WPrv+xt46lLxPT7tEHu7gsRiP0bEUsjDknO6HNL2uLK1F7WunvRnECRDwdbdGlRjLdos3NzCnqozXw/VNM9Rw1ANaGtADRoAIA8FcUFHZHAcnJ5ZnUhgIAgCAIAgCAIAgCAIAgCAIAgCAIAgCAIAgCAIAgCAIAgCAIAgCAIAgKQgIvaFq1COdT/LKpV0lVg/i/yJ6f8AaqfL8yJ3CpgU8S0CGtxmKa0cGtFWwHIKzS4fqya/3lFv/GL+x1QUhSP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6564" name="AutoShape 4" descr="data:image/jpeg;base64,/9j/4AAQSkZJRgABAQAAAQABAAD/2wCEAAkGBxQSEhQUEBMUFhUWGBgTFRUXFxUYFxcVFxQXFxcYFBcYHCggGholGxgXITEhJSkrLi8vFx8zODMsNygtLisBCgoKDg0OGxAQGywkICQsLCwsLCwsLCwsLCwsLCwsLCwsLCwsLCwsLCwsLCwsLCwsLCwsLCwsLCwsLCwsLCwsLP/AABEIAKsBJwMBEQACEQEDEQH/xAAcAAEAAQUBAQAAAAAAAAAAAAAABQECAwQGBwj/xABEEAABAwIDBQUEBgcGBwAAAAABAAIRAyEEEjEFBkFRYRMicYGRBzKhsSMzQlLB0RRicoKS4fAkNEOzwvEVFjWDorK0/8QAGwEBAAIDAQEAAAAAAAAAAAAAAAMEAQIFBgf/xAA3EQACAQMDAgMGBAcAAgMAAAAAAQIDBBESITEFQRNRcSIyYYGRoUKxwdEGFCMzUuHwYnIWNEP/2gAMAwEAAhEDEQA/APcUAQBAEBQlAJsgPO/apvscGG0MN/eKjS7Of8JkwHAGxcSHAcBlJM2CjqT0l2ztHXll8I8cp70Yxri5uLxIc73j2r73nQmFW8SXmdmVlQf4SdwXtS2jTiarKomfpabTNoglmUxxsVsqzIJdMpSXs7Mn8F7aaoH02EpuMXNOo5ku5w5roHSSt1cLuV5dJn2kdLs/2wYJ31rK9IyBdgePHuEnXpK3VWLKk+n14fE6DCb/AOzqgBGMotkTFV3ZGOvaRB6LfUmV5UqkeUT9HFscJY4OHQg/JZwR790ZwVkFUAQBAEAQBAEAQBAEAQBAEAQBAEAQBAEAQBAEAQBAEAQGDG4ltNjnvcGta0uc46BrRJJ6AIFlvC7ngm9ntExOJqv7CtUo0JLWMZ3SW/fe4d7MdYBECBrJNOpXecI9JZ9Lgop1VkjcHv1tCkAGYyrAAADslQQNJ7RpPnM9VrG4kuSxV6TQl7uxEbf2nVxdd1es4F7soMCAA0AANE2Fp8ytZ1NfJvRspUFpg8ojch8fP81jMTfTVXYtIPIrOEatvugB68uPonBjUie2Tu0+p3q002cvtnyPu+J9FTr3sKe0d2YTcuDp8JsmjS9xgkcXd420udPKNVy6t7VntnCNlSj3NxjADLRlI0c3uuHg4XHkooXNWPEmjDt6UuYo3cPtXEU/q8RWbebvL/hUzA+YVun1KvHbOfUr1OnUJcIkMPvbjG61Wv4/SU28eH0eVWI9YmuUV5dIh2Zv0d/arQO1pUjGrmvcz4ODo8JKtU+rKe2h/IrVOkzXEkVw/tXwZc1tQuYSYzAtfTBkC7mmQ285iBoujCuprOMepUnZ1Y/H0OtwG8GFrR2OJovJmA2o0kxraZU2UVnCceUSOcc1nKNMlQ5BsXIZCAIAgCAIAgCAIAgCAIAgCAIAgCAICG3n3ipYGiatYnXKxojM95vlb1gE9ACtZzUVlk1vbzrz8OHJ5yfbBWDj/ZaRbwb2rgRyl+Ug/wAI/Os7tZ4O1/8AH6uPe3MO9PtObisFWoMoVKdSo1rJzMc3KXDtRIIPuyBYzNwsu4jJYNI9GuKVRSeGjy4jx9CquDuuokllNfctBB0KNMypwe+QsG/PDL6bZIABJOgGp8AjWOTEqiiTuzt23uh1U5B937fnwb8T4KpVu4Q2juyCU3M6LC7Op0vcYAeerv4jdcyrdVKj3ZCqa5NolVskmAhnBRZGxixGLZT+se1s6ZnAfNTQoVJ+6maOaREbQ3npMH0f0juGoaPEn8AVeo9Ok37bI/G+GPU5TH7SqVj9I7MODfsjwbp56rqU6SprTEwoxl7TNXN4Ld5JFGJTxAI5RI9EUmjWVOPdZN7C7axNL6rE16enuVajRbQQHQR0WyqSRDO0pS/CdHgPabtKnE1xUAOlSmx0zwJaA70K3VaRVqdMpPjJ1GG9rWLyjPQw8xcjtBJjWMxjwkwtZXiXCJqP8OSmtTnhen+zvdzt8qePBECnVaJdSJkxbvMNszZMaSLSBImzSqKoso5F/YVLSemXHmdQFIUSqAIAgCAIAgCAIAgCAIAgCAIAgPDPbFtPtcb2I0oMDTr79QCof/E0/iqN1PfSep6BQWh1X54RwSqHo8LsJWDOWVBWchbAgHUArOpoinThLlI3tl7I7YkAlrW6uE68heJjxUda6dJZe5Quoxi9MTrMFgWUgAwcILjBcfE/houRWup1feIFDzNlVjdbFEBVAUcQBJIAFyTYAdVJGnKT9k1c1HdnMbW3iJJbQsOL/tH9kcB16rrW9moe1LczGHib9jnnvLjJJJOpJknxV3OOCeFNR90tQ3eJclCAdQFnLI/Bg+xb2Y6jzWdZo7eLexdTwxcYafGRYeMLOtYyzWNrUm8U2ZquznAWIPlB8r3Uca0Zdi3V6fVpxznPyMeDpy4dO9+XxW89o5ILSGuql5EkqmT0O72JLdzaZw2Jo1gYDXgPnQ03ENqA3+6SfEA8FNb1HCexyur2yuLVx8sv6H0hT0C7B86LkAQBAEAQBAEAQBAEAQBAEAQBAfPXtO/6pjP2qX/y0Fzrr3z2fQv/AKvzZyirHZSxsEAQFQsow3hHZ7Ao5aDZ1dLz+9p8IXJvamqphdjj5cm5M31SNggKrKWQau0sYKLC43OjRzcdB8z5Ke2o+LL4GFu0jjcZiXVCTUcXXmDoP2RoF24RjBYiX42sEtzXyN6+pW2tmXbR7NosNPr6j8oWdSNHby7P67lMh6fL8FnMTTRWSykigpOJMNPwj1nVZwvM1Upt40vP2LS08bHkUSMt7PKaJLCMho639dPgq1V74OxYUlCnq89zOFHwXduDTZTy1HdQHfEz8fmrLlmkcWFPw79rzWRiKWYCHFsOBMcQOBWtOensTXVtOrGKjJrDy/ivIyVGyHAcQRHORotY5ckT12lCSfGH+R9QUHjKPALuHynJlBQyVQBAEAQBAEAQBAEAQBAEAQCUB437ZdhubWbi2AljwKdUj7L2mGF0cHNIbJ4tA4hVLqGVlHoug3aUnSk9uTzSFRwep1JlCgyggyioYTYce6D1NkXmRXEtNKT+B6EGxAHC3pZcCo8ybObwkFGZCAqhhnKbz4kmrlBswAEfrOuT6R5LtWkFCkn5k9pHVJvyIcqwdFlEAQF1MSQOdv5+krK8yObbxFdzfAiwUEt2danFQjgw4ylmaeYuPyUlKWHgqXtDVByW7MrD3RHIfJa1ffJbP2reOPJFGsILjMgxA5RM+qOaccGadGUa8qjezxt5GpjKmWow9CD4E6/BT0o6qbRzuoVlSuoSXk0/qjMoWscnRUk1lFtd5EBpgniDBHGQeHit6ax7RRvZKpDwfMkMLvLi2Pa5uMxJykGH1qr2noWvcQfMKbx55yc2XSLVwaitz3DcHekY/DlzoFWmQ2q0WEkSHNEkhpgxPIjgujTqKayjyN5aStqmmXfg6hblQIAgCAIAgCAIAgCAIAgCA1NoY1tGm6pUIaxgLnE6AASfy80yksszFOTUVyzwHeffXE4x9QF7mUXSBREAZOAfF3Ei5kkTpC51Su23jg9jZ9GoU4p1VmXx/Q5k/vDzP4yodR0/Aa4k0Uk8/UfkmY9x/Vj7svqVv/sf6+aYiNdbvj5P9zd2Mya9IQdZPLugu18QFHX0xpyafYrXVWWIprudsvPt5ICiwAgKoH2OJ206a9Q83R/C1rfwXoKaxTj6FyyX9Nvzb+2xorYthAEBmoDvDwd82j8/VZl7rMUnm4hD/wAW/uv3ZnxDiGktEkCw5lRU0pSSZfuak6dKUqay12Mg6rD2kSRzKnqfLX6Gvgnd0Dlby4fl5KSvHfJR6TVTpaPI2AoEsnSqT0RyaTqAe7M7QWaJNxGtlb1+HHCOFO0jc1XVm9vw/FFXUy0dwm1419JWIzUn7RtUoToRzQeF3zvn0yYaN5J4kfI/it6m2xBa5cm5cjMJib6x0Wml4yT+JBTUG92d77HMaaeOdT+zVpOn9qmQ5p9C8fvK1Zy3wcH+IqcVCM/J4Pcmq8eVxhlyGQgCAIAgCAIAgCAIAgCA4L2x4008CGAkGtVYw9WtBqEeeQfEKGu/ZOl0ml4l1H4bnhr9VzD3WclFgBAEDWUTe69Oapd91h9SRf0B9VXu3ijg59481Y+mf0OoXFIAgCAF0X5XW8FlpfExLg89c8m5FySSfEyvRuG+EW7epKNNbfkUn+jI+aw4tE6rL/kyoE8QsYZsqkWCFh/E3W/DL6TocDysfA/0PRZxlGudMoyfY3Sqr2Z244ayUebGNeHjwW8Ocla6m1HEeWa1HBQPedPMRbwB/FTSrLyObS6ZKKzqxIxYrOLOdIOkADkLwt6eh7pFa5lXg/DqzznZdjZiLcrKCW7OtTgoQUfJAOBuCDwRpoQnCom16GnTtmHI/CJEeVvJWKm+Gcq1WiU6f+Mv0GQSDxiJ6LXW8YJHb03NVHydj7K6zGbQD6j2U2tp1HS9waD7rYBNp78xyBVmz2llnF/iCS8JJLfOfsz3qjiGuALSCDcEQRB6hXU0zymH3RmCyAgCAIAgCAIAgCAIAgCA8/8AbPhS/BMqD/CrNceUPa6nfze0eaguFmB1OjVVC7j8TxB2pXMPcIogCAIDo90mWqO6tb6ZifmFTv5eykcy5eap0C5JGEAQGDaNQtpVHDUMeR4hphWLWKlVSZpPODhJXaZ2IJJYErJlpMtc0HULOpmjowfKGQcz6n8VspZ5NfBX4HgyNpE2BBHGR+I/JHOK7Gqp1KnswlqXdv8Ac2SXNFxnjlY/HVRexJ+Rd1XFCn/nj5FmGqlzibAAWHUnnx0+KzUioR2IbetK4r5l27GyAoMHXk8PJhxbJbJ4EO9CCfhKlotqWChf04ygpeTT+SeWUKw+Tde1HfuWsYAIAgf0VmUnIU6MKccRWEadSsA4343vf/bVWMNxwcONeCrylnl77mTrwUel5wXfHpqOrPyLIDrxbgD8/wCSkb0bIrwirh65Lbtkk939sVcHVFTDPyG0tuGPA4VGiA4eOnBKdZxe7Nbrp9GvHSopPsz6K3b2yzGYelXp/bbJbM5XCQ5pPMOBHkunF6llHhq1J0qjpvlEqskYQBAEAQBAEAQBAEAQEXvBsxmKoVKFScrxlJESDqHDqCAfJYlHMcG9KpKnOM49j5y23sx2FrPo1SC9t5aZaWn3XA8jy4Ll1KelnubK/p14Zbw/I0YUZfTBCwbYYAQwnudXutSijMe85xP7pyj4grndQft6fLByJvVKTfngl1zgEAQGltz+71PAf+wVuy/uGsnwvivzOJXYZ2VwFgBAVHVZSyzVy0xbZu0Ww0c9T4nVRVJZeC9a0nCmuzZeFongsyWzyYMO2HvHgR4X/GVPUeaaaOXbR8O6nF/DBIbNxLadQPqUmVmtn6Op7pkEXsbibWWtGai9yTqdrUuaajB4a3JTGV9n1muD6NbCSMpfTeazI0Je10O4z3b246GzCVOUtjz1W36jbUZb6otYa5e5r4fdztYGDxWGxLokMbUFOsRa/ZVL6G9+Ea2WJ2+d0bW3XYwShVWH5kRtPDVKByVab2PJgB7SL8wdCNTI5KONGSftHTn1OjUilSeW+F8TXp0Q0RHnGvitZVG2W6VpThDDWTBi8O0AvAAPG3SAQpaVRvZnPv7aEIupBbvkrGgHCwUcuSzBaYqC9DHTqhxdlnunKfFbSg4rcipXEarlo/C8P1PZfYfiCaFemdGVQ4X0z04IA4CWT4kq/avMDynXYKFzt5ZPTlYOMEAQBAEAQBAEAQBAEB5F7W96nZxhKRLWth1Yg+8SJaznABBIteNQqtxWcfZR3ui9PjV1Vp747Hlsjl/RVFybPVKnHTjCLQ0co8CR8lt4jIna0288em3+yvgT8D8xKa88ofy7Xuza/wC+pUOd+qfIgymYjFZc4fy3Ov3a/u7fF/8AmOXH6htWa+C/IobvVt3/AFJNUTIQBARe8rooHq5kdSHg/IFX7BZqCKbqRXmzkCuozrhAFgFToZW8OSOtvTZIqq+Tsx9xehioNcM2YzLiW9BwCkm4tLBVtoVFqVR53yvQwVaobVn9UA+Eu/kVLCOaWPic26uI07xSk9tOH9WbbTIkFV3F5OxCrCazF7GOoA62oBBMc7ECf64Ldews9yrU0XU/D7LkuNJpiWi2lhI8CirTXckqdPozjplFP5Engd68RTPY1S3EUcpd2eIHaCBAgOPeBvzPCyuRrZhqZ5ip0WH8w6UW4+y5J/FNfuSowODxgjC58NiDdtKq/NSqG1mVDMEnQEjwI01UYT4Nf5i9sZLx/aj5o5vaez30nPp1mFjxq09RYgixGlwSodDjI7Ubqjd0JaHz9iND5AI0Nx5raawzFGo5wU133RQAcBrcrVyb5No04xzoWMvLPZfYjhSMPWqnSpVDW9Qxmv8AE5w/dXRtliB43rdRTunjssHpasHICAIAgCAIAgCAIAgCA+Zd6MQauLxLzq6tV1JNmvLQJPIADwAC5deWZHvelU4wtYY77siVEX0FgBAXM1QHZ7CYBQZHGT5lxJXJvnms/l+Rxt257/if5m8qZsEAQENvS+KTQNS/lIgNcul01e02YSlKpFR+LOWzkcAfh8I/FdP2S+nWjnbJaX/qn0n5LOjyCuMe8v1AcLXHNY0M3jcU/P6l4atdyTKknng28O6RHEWP4HwhR1I9y5ZVsxxIyTGqjisssVJxinJmFlEE5zqbieAiLTxIU86jW0ShQtYVc1qiy35/bBSrhxBy24wJAPQgLWFV53Nrm1SjqhtjfC7+pdhQMtuJJ+MfglZ7m3TmnDOMbtfQvzicvGJjpMLTQ8ZLbuKfieF3MeIsWnrl9QT82hSUsuLRSvJxp1KdR+en6r90ip/l5LRPD2J3Ti1pcc+p0WydpfpAp4XFA1WOllOpBdXoFxEOpPguLZgFhsRbordKet4PN9QsFav+YovHG3Z+ZH7S3QxVF+RlM12ZczKlEZg5nE5R3hHHWC4SbhbTpOT2Kth1SlTioTfoXbvbo4rF1AxlJ7G2zVKjHNYwE694DMY4DXpqsU6Em8Mu3XVaNOGqEsvtg+gNh7LZhaFOjSENptDQYAJOrnGOJJJPUroxWFhHi6lR1JucuWSCyaBAEAQBAEAQBAEAQBAfNu+uB7HHYlkQO1c9uvu1O+InoY8iuZcRxNnuejVddrAgVAdLIQyEBVmqygdrsX6in4fiVx73+6zjR5n/AOz/ADZuqobBAEBA71vtTHPO70aB/q+C6vT17LZvQ/vL0f6HNlXkdQArG5hxi1uiuZZyzGhcFopCbAT0EH4LfxJEDt6Odlu/XP1NlmEi+d08506CeHio5Vk+xZp2El7TnLP1MddpnK4zMRwF7XjjdbwaayivdQnGTVWWU+DcKrNZZ2o4jHfhIto1Q4ZmmRzWZQcHuaW9aFeGY8FKJEEDgSPCTP4reouGQWbS1QXaTL448efFRqT4LjpR16+5t7P3dr40ubh2BxpjO4FwbxygCeMmf3TxhWrWk5ZPP9eu6VF04z88/Y2au6WPZapg68yGywCoCTpemTA66DiVJO0nnYgofxBQcf6jZ33s83FfRqNxGLbleB9FSmSwmQXVItmymwm089LFC30bvk4fV+rK4/p0vdO02ns0znpZs05i0EXd95k2a/hexBIOsiw490cNN4wZdk7Q7WMxAdlzCxaHD7zQ64jQtN2mx1BJSTDjjsSYWxgqgCAIAgCAIAgCAIAgCA4D2ibjfpgbWw5a2uwQQ6zarNYJAs4cCbXgxqIa9LWjp9N6k7SWHun28jybG7s4ul9Zhq41v2bnC2t2SI66Ki6E12PUw6rbT4miJcBxN+XH0Wmhrksxr057xln0LVqTl1PVEFyjtNiEdhTgzYj0cVx73+6caH4vWX5s3VUNggCA57ezWl4VP9C6vTvdn8iSh/dXo/0OeKvM6b5ZRYACAz4VvePQfM/kCkniJm2Wqrn/AB/X/RtKDB1ZTUdmYcWO7P3Yf/CZ+Slo84KHUYp0XPyw/ujMSo3lPJcjusFGtAsAAOQsjblyKcIUo4gsIlMPujjnMFenhnvp1Gh4LXUyS0nu9wuDpi8AGxCvu3lOCweWh1qhQuJqT/ExQ3fxT35G4avnmINNzRI5udDR4zCrq2qN4aOpPr1nGGrUeybi7t/oVAtcQarzmquGkgQGN5taONpkm0wupRp+GsHg+oXsrys5vjsdQFKUQgCwCD2vgS0irTmxzEN94OiM7ATBMFwLftB3MCdWsbo2UuxubKxwqNAgBw1AMiL5XNPFrgJB9bggbJ5NWsMkFkBAEAQBAEAQBAEAQBAUhAIQxhGrjtn06wIq06bwRlIe1rgRyMjRMG2prggMZ7P9n1NcKxt5+jLqfkBTIAHQLSVOD5RYhe14e7Nogsb7I8M6exrVqZvAOV4Bm0yASB4z1UTtoNl6HW7mKw5ZI2luPisM00wBWa0uIqMLWyCS69N7u66+gLvHguZd9NqVJucMccE1Lqsf/wBEaeIwNWn9ZRqt4Xpvif2gMp9VzJdPuI/gLkOoUJGrSrNd7rmu/ZIPyVV0pLlFlVKfZl5C1axyjZPPDIDexndpu5Fw8i2fm0Lp9Okt0b0W/FWTmleOr3CwAEBs4XU+A+Z/NKm8SS09mtPPdJ/Qy1aQdE8CHDxCihNxLVe3VZRy+HkvNF1TuMBc55FNrZAzOecrWyeZIC2opymiPqU4wtZt+RnxOzq9Af2ijVpAWzPY5rYmPeIjUxM3UtahNPODndP6rbyXhuW5Kbp7u1MdUy07Ux9ZVvDRNw0jV5Gg4ara3t5SeWa9X6rSo0tMJZbPf8PQaxrWNADWgNAGgAEADyXWWx88l7TyzKgEIAgCAIC14QHNYlhw1WaYlsmG82iXPpD9nvPbHJzRCixh5NuTo6DwRIuDcHmpM5NeDIsgIAgCAIAgCAIAgCAIAgCAQgEIChagKZAsNZBr4vZtGr9bSpv4d9rXWOsSEcU+TKbXBD4nc7CO92kWce497R5NByifBV52tGaw4omjdVYcSIfE+zihUID6lZ7ASS1xYDOUgZXsa0iJ4zMBR07GlTlssFiPU7iO8WQuL9j1O/Y4mq3SO0Yx/jOTJKldrB8FuHXq8feSZD432SYpv1VShUvxL6ZiDeCHAeElRO08mXaf8Qr8USAxe4m0KYJdhKhgF3cNOpp0Y8knpEqN20kXafWrWXLaIStQqUXfS03047pD2OYb3jvAQdCovCljdF6F9RdSMoST/YzMM3bccxf5Ks4vOGjtxqQmtUWsHeeyzd91Wu3EvaeypTkPB9W7bcw0EnxjkVftKLXtM8l/EXUYyj4FN+p7D2Y5LoPc8djsVDAgwXQhkIAgCAIAgCA0tqYQPpuAs6zmu5PaQWk30kX5iQsNbGU9zR3dxUsLNMh7reTHSMv7jw+nH6g5rEDMybWxqEAQBAEAQBAEAQBAEAQBAEAQBAEAQBAUIQxhABDIIQAtQepjdQB1uOR0WcmEkuCKxG6eDqOzvwtEu1LsjQSZk5oF781o4RbzgmhXqQWmMml5ZJWjQa0BrQABYAAAAdAFsRPd5MqAIAgCAIAgCAIAgKOCA5zaNPsK4qsBIIc8gSZHd7VgHNwDXgDV1J33itHsbrdHQUKmYTYg3BGhB0IK37mhkQBAEAQAoCkoO+CP2btinXpsq0nAsfMG490kGQdIII8lXnc04SjGT3e30JJ0pQlpl5Z+pvtdOinTysoj42fJUFZBVAEAQBAEAQBAEAQBAEAQBAEAQBAEAQBAEAQBAEAQBAEBF7fpTSc4DvUx2rY1ll4HiMwjiHEWmVhrKCKbvv7jmAz2buzBGmXK1zI4e45mn8hrB5RtLklVuahAEAQFtTRAQNbaDSKlPDn6RjjII+1mzfa+yTaRzXIvr+UI6ocJ4fmvkWY0tK1yXJzeCcaRxNECG561Voj7NUUzr0c6qPIWXFuq/wDM+FWh2a++U/3OjpjNwct3hZ+6/JIwbp7ZeylVeJe6tVc6k1zpGUkADowMAJP6w6rswunH+mt36k3UbWLqRSWMRWf+9Tstk7VbiATTLXBpNOo5pMCo0NJDLd5veN+i6lKWpHFrUXReJbEypCEIAgCAIAgCAIAgCAIAgCAIAgCAIAgCAIAgCAIAgCAICjggOZ2XU7CqWuMARSJ5AOLqDuUOa8tJ0zNjoI4tJtG7W2TpWuBUhoXIAgCAw4mrDTz4eKqXtx4NKUlz22ybQWpnAbxbLrCoyphILhmc6k4gF+nuHURfW2mi8pGtCTcauZZ74eM+j3O7aXNPGitx5mLHO7Wm9xY5lVzGUS1wcHNc6oIy8Ih1SXA8BzgS29FU4uEd0pJr9TWilGqnF5jv9EatDBmo0h1Ks9kZRSYD3xNg6pIaGzfKCD70/dGZ0679qKSfm+3y5bJKlZU5Zi1l9/L/ALzOk2ZicVLaf6LQo0riDUGcAC3cptLLmNHaFdu1vWoqNRpy+CZza9Ok1nxG36fv+x2C6pQCAIAgCAIAgCAIAgCAIAgCAIAgCAIAgCAIAgCAIAgCAoUBHbS2eH3b70ZTMlrmn7FRvFtz4eoOrjkzGWCLZiK1A3zBo4Pa+pTA45KzBLRx+kHQQFoso2eGbtDbRcAeyeZEyw0nNI5tOcEjqQJkWC21x7mNBkqbWI0o1eX+F+NRNa7DQaX/ADA589m1hE/Zc6q7wcyixwHE2cbck1N8GNK8yD27tDGX+ia1lsteqWUqQcT3S2nL6s9HAHXRc296fC4eptrHxwjoWkKXd5+GCHxFLEvJdUxT2MykueWCj3be4DLw2Iuctzx4cKpG0oy00oOcvM6UVRS2prPwef8ARhwbalWjUq1ajntZlFLP7hAe3O5zJvDQYmSCJ1V+CXCWPQ2uPDpzUIxw3zj9zcw7qbmkhrWuaQHshvcdA4kHu8iefCDEHi1Neifyfb9yGrGdKfmu3oT+7+zGPdncxhytg90seC79k5SCLyOQXRtaTqf3MfQoV7mSWlZX0OxXZOeEAQBAEAQBAEAQBAEAQBAEAQBAEAQBAEAQBAEAQBAEAQBAUcJQGjU2RRcZdSpOJMkmmwmTreOpWMIZZT/guH4UKI/7bPyTAN5rYWQYsXTlugdcWNrSJIMagSVpUpqpFxfc2i2nlHE78buVKxa+k8NbmY11PKZc4ujNnBMwSIaWwLkrm1bKFKH9OOcnT6f1KNFPVHL/AO2/2VdsINw4wxuXCqJAjvdjUGYfxQFTowaufDl2WPrv+xt46lLxPT7tEHu7gsRiP0bEUsjDknO6HNL2uLK1F7WunvRnECRDwdbdGlRjLdos3NzCnqozXw/VNM9Rw1ANaGtADRoAIA8FcUFHZHAcnJ5ZnUhgIAgCAIAgCAIAgCAIAgCAIAgCAIAgCAIAgCAIAgCAIAgCAIAgCAIAgKQgIvaFq1COdT/LKpV0lVg/i/yJ6f8AaqfL8yJ3CpgU8S0CGtxmKa0cGtFWwHIKzS4fqya/3lFv/GL+x1QUhSP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6566" name="AutoShape 6" descr="data:image/jpeg;base64,/9j/4AAQSkZJRgABAQAAAQABAAD/2wCEAAkGBxQSEhQUEBMUFhUWGBgTFRUXFxUYFxcVFxQXFxcYFBcYHCggGholGxgXITEhJSkrLi8vFx8zODMsNygtLisBCgoKDg0OGxAQGywkICQsLCwsLCwsLCwsLCwsLCwsLCwsLCwsLCwsLCwsLCwsLCwsLCwsLCwsLCwsLCwsLCwsLP/AABEIAKsBJwMBEQACEQEDEQH/xAAcAAEAAQUBAQAAAAAAAAAAAAAABQECAwQGBwj/xABEEAABAwIDBQUEBgcGBwAAAAABAAIRAyEEEjEFBkFRYRMicYGRBzKhsSMzQlLB0RRicoKS4fAkNEOzwvEVFjWDorK0/8QAGwEBAAIDAQEAAAAAAAAAAAAAAAMEAQIFBgf/xAA3EQACAQMDAgMGBAcAAgMAAAAAAQIDBBESITEFQRNRcSIyYYGRoUKxwdEGFCMzUuHwYnIWNEP/2gAMAwEAAhEDEQA/APcUAQBAEBQlAJsgPO/apvscGG0MN/eKjS7Of8JkwHAGxcSHAcBlJM2CjqT0l2ztHXll8I8cp70Yxri5uLxIc73j2r73nQmFW8SXmdmVlQf4SdwXtS2jTiarKomfpabTNoglmUxxsVsqzIJdMpSXs7Mn8F7aaoH02EpuMXNOo5ku5w5roHSSt1cLuV5dJn2kdLs/2wYJ31rK9IyBdgePHuEnXpK3VWLKk+n14fE6DCb/AOzqgBGMotkTFV3ZGOvaRB6LfUmV5UqkeUT9HFscJY4OHQg/JZwR790ZwVkFUAQBAEAQBAEAQBAEAQBAEAQBAEAQBAEAQBAEAQBAEAQGDG4ltNjnvcGta0uc46BrRJJ6AIFlvC7ngm9ntExOJqv7CtUo0JLWMZ3SW/fe4d7MdYBECBrJNOpXecI9JZ9Lgop1VkjcHv1tCkAGYyrAAADslQQNJ7RpPnM9VrG4kuSxV6TQl7uxEbf2nVxdd1es4F7soMCAA0AANE2Fp8ytZ1NfJvRspUFpg8ojch8fP81jMTfTVXYtIPIrOEatvugB68uPonBjUie2Tu0+p3q002cvtnyPu+J9FTr3sKe0d2YTcuDp8JsmjS9xgkcXd420udPKNVy6t7VntnCNlSj3NxjADLRlI0c3uuHg4XHkooXNWPEmjDt6UuYo3cPtXEU/q8RWbebvL/hUzA+YVun1KvHbOfUr1OnUJcIkMPvbjG61Wv4/SU28eH0eVWI9YmuUV5dIh2Zv0d/arQO1pUjGrmvcz4ODo8JKtU+rKe2h/IrVOkzXEkVw/tXwZc1tQuYSYzAtfTBkC7mmQ285iBoujCuprOMepUnZ1Y/H0OtwG8GFrR2OJovJmA2o0kxraZU2UVnCceUSOcc1nKNMlQ5BsXIZCAIAgCAIAgCAIAgCAIAgCAIAgCAICG3n3ipYGiatYnXKxojM95vlb1gE9ACtZzUVlk1vbzrz8OHJ5yfbBWDj/ZaRbwb2rgRyl+Ug/wAI/Os7tZ4O1/8AH6uPe3MO9PtObisFWoMoVKdSo1rJzMc3KXDtRIIPuyBYzNwsu4jJYNI9GuKVRSeGjy4jx9CquDuuokllNfctBB0KNMypwe+QsG/PDL6bZIABJOgGp8AjWOTEqiiTuzt23uh1U5B937fnwb8T4KpVu4Q2juyCU3M6LC7Op0vcYAeerv4jdcyrdVKj3ZCqa5NolVskmAhnBRZGxixGLZT+se1s6ZnAfNTQoVJ+6maOaREbQ3npMH0f0juGoaPEn8AVeo9Ok37bI/G+GPU5TH7SqVj9I7MODfsjwbp56rqU6SprTEwoxl7TNXN4Ld5JFGJTxAI5RI9EUmjWVOPdZN7C7axNL6rE16enuVajRbQQHQR0WyqSRDO0pS/CdHgPabtKnE1xUAOlSmx0zwJaA70K3VaRVqdMpPjJ1GG9rWLyjPQw8xcjtBJjWMxjwkwtZXiXCJqP8OSmtTnhen+zvdzt8qePBECnVaJdSJkxbvMNszZMaSLSBImzSqKoso5F/YVLSemXHmdQFIUSqAIAgCAIAgCAIAgCAIAgCAIAgPDPbFtPtcb2I0oMDTr79QCof/E0/iqN1PfSep6BQWh1X54RwSqHo8LsJWDOWVBWchbAgHUArOpoinThLlI3tl7I7YkAlrW6uE68heJjxUda6dJZe5Quoxi9MTrMFgWUgAwcILjBcfE/houRWup1feIFDzNlVjdbFEBVAUcQBJIAFyTYAdVJGnKT9k1c1HdnMbW3iJJbQsOL/tH9kcB16rrW9moe1LczGHib9jnnvLjJJJOpJknxV3OOCeFNR90tQ3eJclCAdQFnLI/Bg+xb2Y6jzWdZo7eLexdTwxcYafGRYeMLOtYyzWNrUm8U2ZquznAWIPlB8r3Uca0Zdi3V6fVpxznPyMeDpy4dO9+XxW89o5ILSGuql5EkqmT0O72JLdzaZw2Jo1gYDXgPnQ03ENqA3+6SfEA8FNb1HCexyur2yuLVx8sv6H0hT0C7B86LkAQBAEAQBAEAQBAEAQBAEAQBAfPXtO/6pjP2qX/y0Fzrr3z2fQv/AKvzZyirHZSxsEAQFQsow3hHZ7Ao5aDZ1dLz+9p8IXJvamqphdjj5cm5M31SNggKrKWQau0sYKLC43OjRzcdB8z5Ke2o+LL4GFu0jjcZiXVCTUcXXmDoP2RoF24RjBYiX42sEtzXyN6+pW2tmXbR7NosNPr6j8oWdSNHby7P67lMh6fL8FnMTTRWSykigpOJMNPwj1nVZwvM1Upt40vP2LS08bHkUSMt7PKaJLCMho639dPgq1V74OxYUlCnq89zOFHwXduDTZTy1HdQHfEz8fmrLlmkcWFPw79rzWRiKWYCHFsOBMcQOBWtOensTXVtOrGKjJrDy/ivIyVGyHAcQRHORotY5ckT12lCSfGH+R9QUHjKPALuHynJlBQyVQBAEAQBAEAQBAEAQBAEAQCUB437ZdhubWbi2AljwKdUj7L2mGF0cHNIbJ4tA4hVLqGVlHoug3aUnSk9uTzSFRwep1JlCgyggyioYTYce6D1NkXmRXEtNKT+B6EGxAHC3pZcCo8ybObwkFGZCAqhhnKbz4kmrlBswAEfrOuT6R5LtWkFCkn5k9pHVJvyIcqwdFlEAQF1MSQOdv5+krK8yObbxFdzfAiwUEt2danFQjgw4ylmaeYuPyUlKWHgqXtDVByW7MrD3RHIfJa1ffJbP2reOPJFGsILjMgxA5RM+qOaccGadGUa8qjezxt5GpjKmWow9CD4E6/BT0o6qbRzuoVlSuoSXk0/qjMoWscnRUk1lFtd5EBpgniDBHGQeHit6ax7RRvZKpDwfMkMLvLi2Pa5uMxJykGH1qr2noWvcQfMKbx55yc2XSLVwaitz3DcHekY/DlzoFWmQ2q0WEkSHNEkhpgxPIjgujTqKayjyN5aStqmmXfg6hblQIAgCAIAgCAIAgCAIAgCA1NoY1tGm6pUIaxgLnE6AASfy80yksszFOTUVyzwHeffXE4x9QF7mUXSBREAZOAfF3Ei5kkTpC51Su23jg9jZ9GoU4p1VmXx/Q5k/vDzP4yodR0/Aa4k0Uk8/UfkmY9x/Vj7svqVv/sf6+aYiNdbvj5P9zd2Mya9IQdZPLugu18QFHX0xpyafYrXVWWIprudsvPt5ICiwAgKoH2OJ206a9Q83R/C1rfwXoKaxTj6FyyX9Nvzb+2xorYthAEBmoDvDwd82j8/VZl7rMUnm4hD/wAW/uv3ZnxDiGktEkCw5lRU0pSSZfuak6dKUqay12Mg6rD2kSRzKnqfLX6Gvgnd0Dlby4fl5KSvHfJR6TVTpaPI2AoEsnSqT0RyaTqAe7M7QWaJNxGtlb1+HHCOFO0jc1XVm9vw/FFXUy0dwm1419JWIzUn7RtUoToRzQeF3zvn0yYaN5J4kfI/it6m2xBa5cm5cjMJib6x0Wml4yT+JBTUG92d77HMaaeOdT+zVpOn9qmQ5p9C8fvK1Zy3wcH+IqcVCM/J4Pcmq8eVxhlyGQgCAIAgCAIAgCAIAgCA4L2x4008CGAkGtVYw9WtBqEeeQfEKGu/ZOl0ml4l1H4bnhr9VzD3WclFgBAEDWUTe69Oapd91h9SRf0B9VXu3ijg59481Y+mf0OoXFIAgCAF0X5XW8FlpfExLg89c8m5FySSfEyvRuG+EW7epKNNbfkUn+jI+aw4tE6rL/kyoE8QsYZsqkWCFh/E3W/DL6TocDysfA/0PRZxlGudMoyfY3Sqr2Z244ayUebGNeHjwW8Ocla6m1HEeWa1HBQPedPMRbwB/FTSrLyObS6ZKKzqxIxYrOLOdIOkADkLwt6eh7pFa5lXg/DqzznZdjZiLcrKCW7OtTgoQUfJAOBuCDwRpoQnCom16GnTtmHI/CJEeVvJWKm+Gcq1WiU6f+Mv0GQSDxiJ6LXW8YJHb03NVHydj7K6zGbQD6j2U2tp1HS9waD7rYBNp78xyBVmz2llnF/iCS8JJLfOfsz3qjiGuALSCDcEQRB6hXU0zymH3RmCyAgCAIAgCAIAgCAIAgCA8/8AbPhS/BMqD/CrNceUPa6nfze0eaguFmB1OjVVC7j8TxB2pXMPcIogCAIDo90mWqO6tb6ZifmFTv5eykcy5eap0C5JGEAQGDaNQtpVHDUMeR4hphWLWKlVSZpPODhJXaZ2IJJYErJlpMtc0HULOpmjowfKGQcz6n8VspZ5NfBX4HgyNpE2BBHGR+I/JHOK7Gqp1KnswlqXdv8Ac2SXNFxnjlY/HVRexJ+Rd1XFCn/nj5FmGqlzibAAWHUnnx0+KzUioR2IbetK4r5l27GyAoMHXk8PJhxbJbJ4EO9CCfhKlotqWChf04ygpeTT+SeWUKw+Tde1HfuWsYAIAgf0VmUnIU6MKccRWEadSsA4343vf/bVWMNxwcONeCrylnl77mTrwUel5wXfHpqOrPyLIDrxbgD8/wCSkb0bIrwirh65Lbtkk939sVcHVFTDPyG0tuGPA4VGiA4eOnBKdZxe7Nbrp9GvHSopPsz6K3b2yzGYelXp/bbJbM5XCQ5pPMOBHkunF6llHhq1J0qjpvlEqskYQBAEAQBAEAQBAEAQEXvBsxmKoVKFScrxlJESDqHDqCAfJYlHMcG9KpKnOM49j5y23sx2FrPo1SC9t5aZaWn3XA8jy4Ll1KelnubK/p14Zbw/I0YUZfTBCwbYYAQwnudXutSijMe85xP7pyj4grndQft6fLByJvVKTfngl1zgEAQGltz+71PAf+wVuy/uGsnwvivzOJXYZ2VwFgBAVHVZSyzVy0xbZu0Ww0c9T4nVRVJZeC9a0nCmuzZeFongsyWzyYMO2HvHgR4X/GVPUeaaaOXbR8O6nF/DBIbNxLadQPqUmVmtn6Op7pkEXsbibWWtGai9yTqdrUuaajB4a3JTGV9n1muD6NbCSMpfTeazI0Je10O4z3b246GzCVOUtjz1W36jbUZb6otYa5e5r4fdztYGDxWGxLokMbUFOsRa/ZVL6G9+Ea2WJ2+d0bW3XYwShVWH5kRtPDVKByVab2PJgB7SL8wdCNTI5KONGSftHTn1OjUilSeW+F8TXp0Q0RHnGvitZVG2W6VpThDDWTBi8O0AvAAPG3SAQpaVRvZnPv7aEIupBbvkrGgHCwUcuSzBaYqC9DHTqhxdlnunKfFbSg4rcipXEarlo/C8P1PZfYfiCaFemdGVQ4X0z04IA4CWT4kq/avMDynXYKFzt5ZPTlYOMEAQBAEAQBAEAQBAEB5F7W96nZxhKRLWth1Yg+8SJaznABBIteNQqtxWcfZR3ui9PjV1Vp747Hlsjl/RVFybPVKnHTjCLQ0co8CR8lt4jIna0288em3+yvgT8D8xKa88ofy7Xuza/wC+pUOd+qfIgymYjFZc4fy3Ov3a/u7fF/8AmOXH6htWa+C/IobvVt3/AFJNUTIQBARe8rooHq5kdSHg/IFX7BZqCKbqRXmzkCuozrhAFgFToZW8OSOtvTZIqq+Tsx9xehioNcM2YzLiW9BwCkm4tLBVtoVFqVR53yvQwVaobVn9UA+Eu/kVLCOaWPic26uI07xSk9tOH9WbbTIkFV3F5OxCrCazF7GOoA62oBBMc7ECf64Ldews9yrU0XU/D7LkuNJpiWi2lhI8CirTXckqdPozjplFP5Engd68RTPY1S3EUcpd2eIHaCBAgOPeBvzPCyuRrZhqZ5ip0WH8w6UW4+y5J/FNfuSowODxgjC58NiDdtKq/NSqG1mVDMEnQEjwI01UYT4Nf5i9sZLx/aj5o5vaez30nPp1mFjxq09RYgixGlwSodDjI7Ubqjd0JaHz9iND5AI0Nx5raawzFGo5wU133RQAcBrcrVyb5No04xzoWMvLPZfYjhSMPWqnSpVDW9Qxmv8AE5w/dXRtliB43rdRTunjssHpasHICAIAgCAIAgCAIAgCA+Zd6MQauLxLzq6tV1JNmvLQJPIADwAC5deWZHvelU4wtYY77siVEX0FgBAXM1QHZ7CYBQZHGT5lxJXJvnms/l+Rxt257/if5m8qZsEAQENvS+KTQNS/lIgNcul01e02YSlKpFR+LOWzkcAfh8I/FdP2S+nWjnbJaX/qn0n5LOjyCuMe8v1AcLXHNY0M3jcU/P6l4atdyTKknng28O6RHEWP4HwhR1I9y5ZVsxxIyTGqjisssVJxinJmFlEE5zqbieAiLTxIU86jW0ShQtYVc1qiy35/bBSrhxBy24wJAPQgLWFV53Nrm1SjqhtjfC7+pdhQMtuJJ+MfglZ7m3TmnDOMbtfQvzicvGJjpMLTQ8ZLbuKfieF3MeIsWnrl9QT82hSUsuLRSvJxp1KdR+en6r90ip/l5LRPD2J3Ti1pcc+p0WydpfpAp4XFA1WOllOpBdXoFxEOpPguLZgFhsRbordKet4PN9QsFav+YovHG3Z+ZH7S3QxVF+RlM12ZczKlEZg5nE5R3hHHWC4SbhbTpOT2Kth1SlTioTfoXbvbo4rF1AxlJ7G2zVKjHNYwE694DMY4DXpqsU6Em8Mu3XVaNOGqEsvtg+gNh7LZhaFOjSENptDQYAJOrnGOJJJPUroxWFhHi6lR1JucuWSCyaBAEAQBAEAQBAEAQBAfNu+uB7HHYlkQO1c9uvu1O+InoY8iuZcRxNnuejVddrAgVAdLIQyEBVmqygdrsX6in4fiVx73+6zjR5n/AOz/ADZuqobBAEBA71vtTHPO70aB/q+C6vT17LZvQ/vL0f6HNlXkdQArG5hxi1uiuZZyzGhcFopCbAT0EH4LfxJEDt6Odlu/XP1NlmEi+d08506CeHio5Vk+xZp2El7TnLP1MddpnK4zMRwF7XjjdbwaayivdQnGTVWWU+DcKrNZZ2o4jHfhIto1Q4ZmmRzWZQcHuaW9aFeGY8FKJEEDgSPCTP4reouGQWbS1QXaTL448efFRqT4LjpR16+5t7P3dr40ubh2BxpjO4FwbxygCeMmf3TxhWrWk5ZPP9eu6VF04z88/Y2au6WPZapg68yGywCoCTpemTA66DiVJO0nnYgofxBQcf6jZ33s83FfRqNxGLbleB9FSmSwmQXVItmymwm089LFC30bvk4fV+rK4/p0vdO02ns0znpZs05i0EXd95k2a/hexBIOsiw490cNN4wZdk7Q7WMxAdlzCxaHD7zQ64jQtN2mx1BJSTDjjsSYWxgqgCAIAgCAIAgCAIAgCA4D2ibjfpgbWw5a2uwQQ6zarNYJAs4cCbXgxqIa9LWjp9N6k7SWHun28jybG7s4ul9Zhq41v2bnC2t2SI66Ki6E12PUw6rbT4miJcBxN+XH0Wmhrksxr057xln0LVqTl1PVEFyjtNiEdhTgzYj0cVx73+6caH4vWX5s3VUNggCA57ezWl4VP9C6vTvdn8iSh/dXo/0OeKvM6b5ZRYACAz4VvePQfM/kCkniJm2Wqrn/AB/X/RtKDB1ZTUdmYcWO7P3Yf/CZ+Slo84KHUYp0XPyw/ujMSo3lPJcjusFGtAsAAOQsjblyKcIUo4gsIlMPujjnMFenhnvp1Gh4LXUyS0nu9wuDpi8AGxCvu3lOCweWh1qhQuJqT/ExQ3fxT35G4avnmINNzRI5udDR4zCrq2qN4aOpPr1nGGrUeybi7t/oVAtcQarzmquGkgQGN5taONpkm0wupRp+GsHg+oXsrys5vjsdQFKUQgCwCD2vgS0irTmxzEN94OiM7ATBMFwLftB3MCdWsbo2UuxubKxwqNAgBw1AMiL5XNPFrgJB9bggbJ5NWsMkFkBAEAQBAEAQBAEAQBAUhAIQxhGrjtn06wIq06bwRlIe1rgRyMjRMG2prggMZ7P9n1NcKxt5+jLqfkBTIAHQLSVOD5RYhe14e7Nogsb7I8M6exrVqZvAOV4Bm0yASB4z1UTtoNl6HW7mKw5ZI2luPisM00wBWa0uIqMLWyCS69N7u66+gLvHguZd9NqVJucMccE1Lqsf/wBEaeIwNWn9ZRqt4Xpvif2gMp9VzJdPuI/gLkOoUJGrSrNd7rmu/ZIPyVV0pLlFlVKfZl5C1axyjZPPDIDexndpu5Fw8i2fm0Lp9Okt0b0W/FWTmleOr3CwAEBs4XU+A+Z/NKm8SS09mtPPdJ/Qy1aQdE8CHDxCihNxLVe3VZRy+HkvNF1TuMBc55FNrZAzOecrWyeZIC2opymiPqU4wtZt+RnxOzq9Af2ijVpAWzPY5rYmPeIjUxM3UtahNPODndP6rbyXhuW5Kbp7u1MdUy07Ux9ZVvDRNw0jV5Gg4ara3t5SeWa9X6rSo0tMJZbPf8PQaxrWNADWgNAGgAEADyXWWx88l7TyzKgEIAgCAIC14QHNYlhw1WaYlsmG82iXPpD9nvPbHJzRCixh5NuTo6DwRIuDcHmpM5NeDIsgIAgCAIAgCAIAgCAIAgCAQgEIChagKZAsNZBr4vZtGr9bSpv4d9rXWOsSEcU+TKbXBD4nc7CO92kWce497R5NByifBV52tGaw4omjdVYcSIfE+zihUID6lZ7ASS1xYDOUgZXsa0iJ4zMBR07GlTlssFiPU7iO8WQuL9j1O/Y4mq3SO0Yx/jOTJKldrB8FuHXq8feSZD432SYpv1VShUvxL6ZiDeCHAeElRO08mXaf8Qr8USAxe4m0KYJdhKhgF3cNOpp0Y8knpEqN20kXafWrWXLaIStQqUXfS03047pD2OYb3jvAQdCovCljdF6F9RdSMoST/YzMM3bccxf5Ks4vOGjtxqQmtUWsHeeyzd91Wu3EvaeypTkPB9W7bcw0EnxjkVftKLXtM8l/EXUYyj4FN+p7D2Y5LoPc8djsVDAgwXQhkIAgCAIAgCA0tqYQPpuAs6zmu5PaQWk30kX5iQsNbGU9zR3dxUsLNMh7reTHSMv7jw+nH6g5rEDMybWxqEAQBAEAQBAEAQBAEAQBAEAQBAEAQBAUIQxhABDIIQAtQepjdQB1uOR0WcmEkuCKxG6eDqOzvwtEu1LsjQSZk5oF781o4RbzgmhXqQWmMml5ZJWjQa0BrQABYAAAAdAFsRPd5MqAIAgCAIAgCAIAgKOCA5zaNPsK4qsBIIc8gSZHd7VgHNwDXgDV1J33itHsbrdHQUKmYTYg3BGhB0IK37mhkQBAEAQAoCkoO+CP2btinXpsq0nAsfMG490kGQdIII8lXnc04SjGT3e30JJ0pQlpl5Z+pvtdOinTysoj42fJUFZBVAEAQBAEAQBAEAQBAEAQBAEAQBAEAQBAEAQBAEAQBAEBF7fpTSc4DvUx2rY1ll4HiMwjiHEWmVhrKCKbvv7jmAz2buzBGmXK1zI4e45mn8hrB5RtLklVuahAEAQFtTRAQNbaDSKlPDn6RjjII+1mzfa+yTaRzXIvr+UI6ocJ4fmvkWY0tK1yXJzeCcaRxNECG561Voj7NUUzr0c6qPIWXFuq/wDM+FWh2a++U/3OjpjNwct3hZ+6/JIwbp7ZeylVeJe6tVc6k1zpGUkADowMAJP6w6rswunH+mt36k3UbWLqRSWMRWf+9Tstk7VbiATTLXBpNOo5pMCo0NJDLd5veN+i6lKWpHFrUXReJbEypCEIAgCAIAgCAIAgCAIAgCAIAgCAIAgCAIAgCAIAgCAICjggOZ2XU7CqWuMARSJ5AOLqDuUOa8tJ0zNjoI4tJtG7W2TpWuBUhoXIAgCAw4mrDTz4eKqXtx4NKUlz22ybQWpnAbxbLrCoyphILhmc6k4gF+nuHURfW2mi8pGtCTcauZZ74eM+j3O7aXNPGitx5mLHO7Wm9xY5lVzGUS1wcHNc6oIy8Ih1SXA8BzgS29FU4uEd0pJr9TWilGqnF5jv9EatDBmo0h1Ks9kZRSYD3xNg6pIaGzfKCD70/dGZ0679qKSfm+3y5bJKlZU5Zi1l9/L/ALzOk2ZicVLaf6LQo0riDUGcAC3cptLLmNHaFdu1vWoqNRpy+CZza9Ok1nxG36fv+x2C6pQCAIAgCAIAgCAIAgCAIAgCAIAgCAIAgCAIAgCAIAgCAoUBHbS2eH3b70ZTMlrmn7FRvFtz4eoOrjkzGWCLZiK1A3zBo4Pa+pTA45KzBLRx+kHQQFoso2eGbtDbRcAeyeZEyw0nNI5tOcEjqQJkWC21x7mNBkqbWI0o1eX+F+NRNa7DQaX/ADA589m1hE/Zc6q7wcyixwHE2cbck1N8GNK8yD27tDGX+ia1lsteqWUqQcT3S2nL6s9HAHXRc296fC4eptrHxwjoWkKXd5+GCHxFLEvJdUxT2MykueWCj3be4DLw2Iuctzx4cKpG0oy00oOcvM6UVRS2prPwef8ARhwbalWjUq1ajntZlFLP7hAe3O5zJvDQYmSCJ1V+CXCWPQ2uPDpzUIxw3zj9zcw7qbmkhrWuaQHshvcdA4kHu8iefCDEHi1Neifyfb9yGrGdKfmu3oT+7+zGPdncxhytg90seC79k5SCLyOQXRtaTqf3MfQoV7mSWlZX0OxXZOeEAQBAEAQBAEAQBAEAQBAEAQBAEAQBAEAQBAEAQBAEAQBAUcJQGjU2RRcZdSpOJMkmmwmTreOpWMIZZT/guH4UKI/7bPyTAN5rYWQYsXTlugdcWNrSJIMagSVpUpqpFxfc2i2nlHE78buVKxa+k8NbmY11PKZc4ujNnBMwSIaWwLkrm1bKFKH9OOcnT6f1KNFPVHL/AO2/2VdsINw4wxuXCqJAjvdjUGYfxQFTowaufDl2WPrv+xt46lLxPT7tEHu7gsRiP0bEUsjDknO6HNL2uLK1F7WunvRnECRDwdbdGlRjLdos3NzCnqozXw/VNM9Rw1ANaGtADRoAIA8FcUFHZHAcnJ5ZnUhgIAgCAIAgCAIAgCAIAgCAIAgCAIAgCAIAgCAIAgCAIAgCAIAgCAIAgKQgIvaFq1COdT/LKpV0lVg/i/yJ6f8AaqfL8yJ3CpgU8S0CGtxmKa0cGtFWwHIKzS4fqya/3lFv/GL+x1QUhSP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6568" name="AutoShape 8" descr="data:image/jpeg;base64,/9j/4AAQSkZJRgABAQAAAQABAAD/2wCEAAkGBxQSEhQUEBMUFhUWGBgTFRUXFxUYFxcVFxQXFxcYFBcYHCggGholGxgXITEhJSkrLi8vFx8zODMsNygtLisBCgoKDg0OGxAQGywkICQsLCwsLCwsLCwsLCwsLCwsLCwsLCwsLCwsLCwsLCwsLCwsLCwsLCwsLCwsLCwsLCwsLP/AABEIAKsBJwMBEQACEQEDEQH/xAAcAAEAAQUBAQAAAAAAAAAAAAAABQECAwQGBwj/xABEEAABAwIDBQUEBgcGBwAAAAABAAIRAyEEEjEFBkFRYRMicYGRBzKhsSMzQlLB0RRicoKS4fAkNEOzwvEVFjWDorK0/8QAGwEBAAIDAQEAAAAAAAAAAAAAAAMEAQIFBgf/xAA3EQACAQMDAgMGBAcAAgMAAAAAAQIDBBESITEFQRNRcSIyYYGRoUKxwdEGFCMzUuHwYnIWNEP/2gAMAwEAAhEDEQA/APcUAQBAEBQlAJsgPO/apvscGG0MN/eKjS7Of8JkwHAGxcSHAcBlJM2CjqT0l2ztHXll8I8cp70Yxri5uLxIc73j2r73nQmFW8SXmdmVlQf4SdwXtS2jTiarKomfpabTNoglmUxxsVsqzIJdMpSXs7Mn8F7aaoH02EpuMXNOo5ku5w5roHSSt1cLuV5dJn2kdLs/2wYJ31rK9IyBdgePHuEnXpK3VWLKk+n14fE6DCb/AOzqgBGMotkTFV3ZGOvaRB6LfUmV5UqkeUT9HFscJY4OHQg/JZwR790ZwVkFUAQBAEAQBAEAQBAEAQBAEAQBAEAQBAEAQBAEAQBAEAQGDG4ltNjnvcGta0uc46BrRJJ6AIFlvC7ngm9ntExOJqv7CtUo0JLWMZ3SW/fe4d7MdYBECBrJNOpXecI9JZ9Lgop1VkjcHv1tCkAGYyrAAADslQQNJ7RpPnM9VrG4kuSxV6TQl7uxEbf2nVxdd1es4F7soMCAA0AANE2Fp8ytZ1NfJvRspUFpg8ojch8fP81jMTfTVXYtIPIrOEatvugB68uPonBjUie2Tu0+p3q002cvtnyPu+J9FTr3sKe0d2YTcuDp8JsmjS9xgkcXd420udPKNVy6t7VntnCNlSj3NxjADLRlI0c3uuHg4XHkooXNWPEmjDt6UuYo3cPtXEU/q8RWbebvL/hUzA+YVun1KvHbOfUr1OnUJcIkMPvbjG61Wv4/SU28eH0eVWI9YmuUV5dIh2Zv0d/arQO1pUjGrmvcz4ODo8JKtU+rKe2h/IrVOkzXEkVw/tXwZc1tQuYSYzAtfTBkC7mmQ285iBoujCuprOMepUnZ1Y/H0OtwG8GFrR2OJovJmA2o0kxraZU2UVnCceUSOcc1nKNMlQ5BsXIZCAIAgCAIAgCAIAgCAIAgCAIAgCAICG3n3ipYGiatYnXKxojM95vlb1gE9ACtZzUVlk1vbzrz8OHJ5yfbBWDj/ZaRbwb2rgRyl+Ug/wAI/Os7tZ4O1/8AH6uPe3MO9PtObisFWoMoVKdSo1rJzMc3KXDtRIIPuyBYzNwsu4jJYNI9GuKVRSeGjy4jx9CquDuuokllNfctBB0KNMypwe+QsG/PDL6bZIABJOgGp8AjWOTEqiiTuzt23uh1U5B937fnwb8T4KpVu4Q2juyCU3M6LC7Op0vcYAeerv4jdcyrdVKj3ZCqa5NolVskmAhnBRZGxixGLZT+se1s6ZnAfNTQoVJ+6maOaREbQ3npMH0f0juGoaPEn8AVeo9Ok37bI/G+GPU5TH7SqVj9I7MODfsjwbp56rqU6SprTEwoxl7TNXN4Ld5JFGJTxAI5RI9EUmjWVOPdZN7C7axNL6rE16enuVajRbQQHQR0WyqSRDO0pS/CdHgPabtKnE1xUAOlSmx0zwJaA70K3VaRVqdMpPjJ1GG9rWLyjPQw8xcjtBJjWMxjwkwtZXiXCJqP8OSmtTnhen+zvdzt8qePBECnVaJdSJkxbvMNszZMaSLSBImzSqKoso5F/YVLSemXHmdQFIUSqAIAgCAIAgCAIAgCAIAgCAIAgPDPbFtPtcb2I0oMDTr79QCof/E0/iqN1PfSep6BQWh1X54RwSqHo8LsJWDOWVBWchbAgHUArOpoinThLlI3tl7I7YkAlrW6uE68heJjxUda6dJZe5Quoxi9MTrMFgWUgAwcILjBcfE/houRWup1feIFDzNlVjdbFEBVAUcQBJIAFyTYAdVJGnKT9k1c1HdnMbW3iJJbQsOL/tH9kcB16rrW9moe1LczGHib9jnnvLjJJJOpJknxV3OOCeFNR90tQ3eJclCAdQFnLI/Bg+xb2Y6jzWdZo7eLexdTwxcYafGRYeMLOtYyzWNrUm8U2ZquznAWIPlB8r3Uca0Zdi3V6fVpxznPyMeDpy4dO9+XxW89o5ILSGuql5EkqmT0O72JLdzaZw2Jo1gYDXgPnQ03ENqA3+6SfEA8FNb1HCexyur2yuLVx8sv6H0hT0C7B86LkAQBAEAQBAEAQBAEAQBAEAQBAfPXtO/6pjP2qX/y0Fzrr3z2fQv/AKvzZyirHZSxsEAQFQsow3hHZ7Ao5aDZ1dLz+9p8IXJvamqphdjj5cm5M31SNggKrKWQau0sYKLC43OjRzcdB8z5Ke2o+LL4GFu0jjcZiXVCTUcXXmDoP2RoF24RjBYiX42sEtzXyN6+pW2tmXbR7NosNPr6j8oWdSNHby7P67lMh6fL8FnMTTRWSykigpOJMNPwj1nVZwvM1Upt40vP2LS08bHkUSMt7PKaJLCMho639dPgq1V74OxYUlCnq89zOFHwXduDTZTy1HdQHfEz8fmrLlmkcWFPw79rzWRiKWYCHFsOBMcQOBWtOensTXVtOrGKjJrDy/ivIyVGyHAcQRHORotY5ckT12lCSfGH+R9QUHjKPALuHynJlBQyVQBAEAQBAEAQBAEAQBAEAQCUB437ZdhubWbi2AljwKdUj7L2mGF0cHNIbJ4tA4hVLqGVlHoug3aUnSk9uTzSFRwep1JlCgyggyioYTYce6D1NkXmRXEtNKT+B6EGxAHC3pZcCo8ybObwkFGZCAqhhnKbz4kmrlBswAEfrOuT6R5LtWkFCkn5k9pHVJvyIcqwdFlEAQF1MSQOdv5+krK8yObbxFdzfAiwUEt2danFQjgw4ylmaeYuPyUlKWHgqXtDVByW7MrD3RHIfJa1ffJbP2reOPJFGsILjMgxA5RM+qOaccGadGUa8qjezxt5GpjKmWow9CD4E6/BT0o6qbRzuoVlSuoSXk0/qjMoWscnRUk1lFtd5EBpgniDBHGQeHit6ax7RRvZKpDwfMkMLvLi2Pa5uMxJykGH1qr2noWvcQfMKbx55yc2XSLVwaitz3DcHekY/DlzoFWmQ2q0WEkSHNEkhpgxPIjgujTqKayjyN5aStqmmXfg6hblQIAgCAIAgCAIAgCAIAgCA1NoY1tGm6pUIaxgLnE6AASfy80yksszFOTUVyzwHeffXE4x9QF7mUXSBREAZOAfF3Ei5kkTpC51Su23jg9jZ9GoU4p1VmXx/Q5k/vDzP4yodR0/Aa4k0Uk8/UfkmY9x/Vj7svqVv/sf6+aYiNdbvj5P9zd2Mya9IQdZPLugu18QFHX0xpyafYrXVWWIprudsvPt5ICiwAgKoH2OJ206a9Q83R/C1rfwXoKaxTj6FyyX9Nvzb+2xorYthAEBmoDvDwd82j8/VZl7rMUnm4hD/wAW/uv3ZnxDiGktEkCw5lRU0pSSZfuak6dKUqay12Mg6rD2kSRzKnqfLX6Gvgnd0Dlby4fl5KSvHfJR6TVTpaPI2AoEsnSqT0RyaTqAe7M7QWaJNxGtlb1+HHCOFO0jc1XVm9vw/FFXUy0dwm1419JWIzUn7RtUoToRzQeF3zvn0yYaN5J4kfI/it6m2xBa5cm5cjMJib6x0Wml4yT+JBTUG92d77HMaaeOdT+zVpOn9qmQ5p9C8fvK1Zy3wcH+IqcVCM/J4Pcmq8eVxhlyGQgCAIAgCAIAgCAIAgCA4L2x4008CGAkGtVYw9WtBqEeeQfEKGu/ZOl0ml4l1H4bnhr9VzD3WclFgBAEDWUTe69Oapd91h9SRf0B9VXu3ijg59481Y+mf0OoXFIAgCAF0X5XW8FlpfExLg89c8m5FySSfEyvRuG+EW7epKNNbfkUn+jI+aw4tE6rL/kyoE8QsYZsqkWCFh/E3W/DL6TocDysfA/0PRZxlGudMoyfY3Sqr2Z244ayUebGNeHjwW8Ocla6m1HEeWa1HBQPedPMRbwB/FTSrLyObS6ZKKzqxIxYrOLOdIOkADkLwt6eh7pFa5lXg/DqzznZdjZiLcrKCW7OtTgoQUfJAOBuCDwRpoQnCom16GnTtmHI/CJEeVvJWKm+Gcq1WiU6f+Mv0GQSDxiJ6LXW8YJHb03NVHydj7K6zGbQD6j2U2tp1HS9waD7rYBNp78xyBVmz2llnF/iCS8JJLfOfsz3qjiGuALSCDcEQRB6hXU0zymH3RmCyAgCAIAgCAIAgCAIAgCA8/8AbPhS/BMqD/CrNceUPa6nfze0eaguFmB1OjVVC7j8TxB2pXMPcIogCAIDo90mWqO6tb6ZifmFTv5eykcy5eap0C5JGEAQGDaNQtpVHDUMeR4hphWLWKlVSZpPODhJXaZ2IJJYErJlpMtc0HULOpmjowfKGQcz6n8VspZ5NfBX4HgyNpE2BBHGR+I/JHOK7Gqp1KnswlqXdv8Ac2SXNFxnjlY/HVRexJ+Rd1XFCn/nj5FmGqlzibAAWHUnnx0+KzUioR2IbetK4r5l27GyAoMHXk8PJhxbJbJ4EO9CCfhKlotqWChf04ygpeTT+SeWUKw+Tde1HfuWsYAIAgf0VmUnIU6MKccRWEadSsA4343vf/bVWMNxwcONeCrylnl77mTrwUel5wXfHpqOrPyLIDrxbgD8/wCSkb0bIrwirh65Lbtkk939sVcHVFTDPyG0tuGPA4VGiA4eOnBKdZxe7Nbrp9GvHSopPsz6K3b2yzGYelXp/bbJbM5XCQ5pPMOBHkunF6llHhq1J0qjpvlEqskYQBAEAQBAEAQBAEAQEXvBsxmKoVKFScrxlJESDqHDqCAfJYlHMcG9KpKnOM49j5y23sx2FrPo1SC9t5aZaWn3XA8jy4Ll1KelnubK/p14Zbw/I0YUZfTBCwbYYAQwnudXutSijMe85xP7pyj4grndQft6fLByJvVKTfngl1zgEAQGltz+71PAf+wVuy/uGsnwvivzOJXYZ2VwFgBAVHVZSyzVy0xbZu0Ww0c9T4nVRVJZeC9a0nCmuzZeFongsyWzyYMO2HvHgR4X/GVPUeaaaOXbR8O6nF/DBIbNxLadQPqUmVmtn6Op7pkEXsbibWWtGai9yTqdrUuaajB4a3JTGV9n1muD6NbCSMpfTeazI0Je10O4z3b246GzCVOUtjz1W36jbUZb6otYa5e5r4fdztYGDxWGxLokMbUFOsRa/ZVL6G9+Ea2WJ2+d0bW3XYwShVWH5kRtPDVKByVab2PJgB7SL8wdCNTI5KONGSftHTn1OjUilSeW+F8TXp0Q0RHnGvitZVG2W6VpThDDWTBi8O0AvAAPG3SAQpaVRvZnPv7aEIupBbvkrGgHCwUcuSzBaYqC9DHTqhxdlnunKfFbSg4rcipXEarlo/C8P1PZfYfiCaFemdGVQ4X0z04IA4CWT4kq/avMDynXYKFzt5ZPTlYOMEAQBAEAQBAEAQBAEB5F7W96nZxhKRLWth1Yg+8SJaznABBIteNQqtxWcfZR3ui9PjV1Vp747Hlsjl/RVFybPVKnHTjCLQ0co8CR8lt4jIna0288em3+yvgT8D8xKa88ofy7Xuza/wC+pUOd+qfIgymYjFZc4fy3Ov3a/u7fF/8AmOXH6htWa+C/IobvVt3/AFJNUTIQBARe8rooHq5kdSHg/IFX7BZqCKbqRXmzkCuozrhAFgFToZW8OSOtvTZIqq+Tsx9xehioNcM2YzLiW9BwCkm4tLBVtoVFqVR53yvQwVaobVn9UA+Eu/kVLCOaWPic26uI07xSk9tOH9WbbTIkFV3F5OxCrCazF7GOoA62oBBMc7ECf64Ldews9yrU0XU/D7LkuNJpiWi2lhI8CirTXckqdPozjplFP5Engd68RTPY1S3EUcpd2eIHaCBAgOPeBvzPCyuRrZhqZ5ip0WH8w6UW4+y5J/FNfuSowODxgjC58NiDdtKq/NSqG1mVDMEnQEjwI01UYT4Nf5i9sZLx/aj5o5vaez30nPp1mFjxq09RYgixGlwSodDjI7Ubqjd0JaHz9iND5AI0Nx5raawzFGo5wU133RQAcBrcrVyb5No04xzoWMvLPZfYjhSMPWqnSpVDW9Qxmv8AE5w/dXRtliB43rdRTunjssHpasHICAIAgCAIAgCAIAgCA+Zd6MQauLxLzq6tV1JNmvLQJPIADwAC5deWZHvelU4wtYY77siVEX0FgBAXM1QHZ7CYBQZHGT5lxJXJvnms/l+Rxt257/if5m8qZsEAQENvS+KTQNS/lIgNcul01e02YSlKpFR+LOWzkcAfh8I/FdP2S+nWjnbJaX/qn0n5LOjyCuMe8v1AcLXHNY0M3jcU/P6l4atdyTKknng28O6RHEWP4HwhR1I9y5ZVsxxIyTGqjisssVJxinJmFlEE5zqbieAiLTxIU86jW0ShQtYVc1qiy35/bBSrhxBy24wJAPQgLWFV53Nrm1SjqhtjfC7+pdhQMtuJJ+MfglZ7m3TmnDOMbtfQvzicvGJjpMLTQ8ZLbuKfieF3MeIsWnrl9QT82hSUsuLRSvJxp1KdR+en6r90ip/l5LRPD2J3Ti1pcc+p0WydpfpAp4XFA1WOllOpBdXoFxEOpPguLZgFhsRbordKet4PN9QsFav+YovHG3Z+ZH7S3QxVF+RlM12ZczKlEZg5nE5R3hHHWC4SbhbTpOT2Kth1SlTioTfoXbvbo4rF1AxlJ7G2zVKjHNYwE694DMY4DXpqsU6Em8Mu3XVaNOGqEsvtg+gNh7LZhaFOjSENptDQYAJOrnGOJJJPUroxWFhHi6lR1JucuWSCyaBAEAQBAEAQBAEAQBAfNu+uB7HHYlkQO1c9uvu1O+InoY8iuZcRxNnuejVddrAgVAdLIQyEBVmqygdrsX6in4fiVx73+6zjR5n/AOz/ADZuqobBAEBA71vtTHPO70aB/q+C6vT17LZvQ/vL0f6HNlXkdQArG5hxi1uiuZZyzGhcFopCbAT0EH4LfxJEDt6Odlu/XP1NlmEi+d08506CeHio5Vk+xZp2El7TnLP1MddpnK4zMRwF7XjjdbwaayivdQnGTVWWU+DcKrNZZ2o4jHfhIto1Q4ZmmRzWZQcHuaW9aFeGY8FKJEEDgSPCTP4reouGQWbS1QXaTL448efFRqT4LjpR16+5t7P3dr40ubh2BxpjO4FwbxygCeMmf3TxhWrWk5ZPP9eu6VF04z88/Y2au6WPZapg68yGywCoCTpemTA66DiVJO0nnYgofxBQcf6jZ33s83FfRqNxGLbleB9FSmSwmQXVItmymwm089LFC30bvk4fV+rK4/p0vdO02ns0znpZs05i0EXd95k2a/hexBIOsiw490cNN4wZdk7Q7WMxAdlzCxaHD7zQ64jQtN2mx1BJSTDjjsSYWxgqgCAIAgCAIAgCAIAgCA4D2ibjfpgbWw5a2uwQQ6zarNYJAs4cCbXgxqIa9LWjp9N6k7SWHun28jybG7s4ul9Zhq41v2bnC2t2SI66Ki6E12PUw6rbT4miJcBxN+XH0Wmhrksxr057xln0LVqTl1PVEFyjtNiEdhTgzYj0cVx73+6caH4vWX5s3VUNggCA57ezWl4VP9C6vTvdn8iSh/dXo/0OeKvM6b5ZRYACAz4VvePQfM/kCkniJm2Wqrn/AB/X/RtKDB1ZTUdmYcWO7P3Yf/CZ+Slo84KHUYp0XPyw/ujMSo3lPJcjusFGtAsAAOQsjblyKcIUo4gsIlMPujjnMFenhnvp1Gh4LXUyS0nu9wuDpi8AGxCvu3lOCweWh1qhQuJqT/ExQ3fxT35G4avnmINNzRI5udDR4zCrq2qN4aOpPr1nGGrUeybi7t/oVAtcQarzmquGkgQGN5taONpkm0wupRp+GsHg+oXsrys5vjsdQFKUQgCwCD2vgS0irTmxzEN94OiM7ATBMFwLftB3MCdWsbo2UuxubKxwqNAgBw1AMiL5XNPFrgJB9bggbJ5NWsMkFkBAEAQBAEAQBAEAQBAUhAIQxhGrjtn06wIq06bwRlIe1rgRyMjRMG2prggMZ7P9n1NcKxt5+jLqfkBTIAHQLSVOD5RYhe14e7Nogsb7I8M6exrVqZvAOV4Bm0yASB4z1UTtoNl6HW7mKw5ZI2luPisM00wBWa0uIqMLWyCS69N7u66+gLvHguZd9NqVJucMccE1Lqsf/wBEaeIwNWn9ZRqt4Xpvif2gMp9VzJdPuI/gLkOoUJGrSrNd7rmu/ZIPyVV0pLlFlVKfZl5C1axyjZPPDIDexndpu5Fw8i2fm0Lp9Okt0b0W/FWTmleOr3CwAEBs4XU+A+Z/NKm8SS09mtPPdJ/Qy1aQdE8CHDxCihNxLVe3VZRy+HkvNF1TuMBc55FNrZAzOecrWyeZIC2opymiPqU4wtZt+RnxOzq9Af2ijVpAWzPY5rYmPeIjUxM3UtahNPODndP6rbyXhuW5Kbp7u1MdUy07Ux9ZVvDRNw0jV5Gg4ara3t5SeWa9X6rSo0tMJZbPf8PQaxrWNADWgNAGgAEADyXWWx88l7TyzKgEIAgCAIC14QHNYlhw1WaYlsmG82iXPpD9nvPbHJzRCixh5NuTo6DwRIuDcHmpM5NeDIsgIAgCAIAgCAIAgCAIAgCAQgEIChagKZAsNZBr4vZtGr9bSpv4d9rXWOsSEcU+TKbXBD4nc7CO92kWce497R5NByifBV52tGaw4omjdVYcSIfE+zihUID6lZ7ASS1xYDOUgZXsa0iJ4zMBR07GlTlssFiPU7iO8WQuL9j1O/Y4mq3SO0Yx/jOTJKldrB8FuHXq8feSZD432SYpv1VShUvxL6ZiDeCHAeElRO08mXaf8Qr8USAxe4m0KYJdhKhgF3cNOpp0Y8knpEqN20kXafWrWXLaIStQqUXfS03047pD2OYb3jvAQdCovCljdF6F9RdSMoST/YzMM3bccxf5Ks4vOGjtxqQmtUWsHeeyzd91Wu3EvaeypTkPB9W7bcw0EnxjkVftKLXtM8l/EXUYyj4FN+p7D2Y5LoPc8djsVDAgwXQhkIAgCAIAgCA0tqYQPpuAs6zmu5PaQWk30kX5iQsNbGU9zR3dxUsLNMh7reTHSMv7jw+nH6g5rEDMybWxqEAQBAEAQBAEAQBAEAQBAEAQBAEAQBAUIQxhABDIIQAtQepjdQB1uOR0WcmEkuCKxG6eDqOzvwtEu1LsjQSZk5oF781o4RbzgmhXqQWmMml5ZJWjQa0BrQABYAAAAdAFsRPd5MqAIAgCAIAgCAIAgKOCA5zaNPsK4qsBIIc8gSZHd7VgHNwDXgDV1J33itHsbrdHQUKmYTYg3BGhB0IK37mhkQBAEAQAoCkoO+CP2btinXpsq0nAsfMG490kGQdIII8lXnc04SjGT3e30JJ0pQlpl5Z+pvtdOinTysoj42fJUFZBVAEAQBAEAQBAEAQBAEAQBAEAQBAEAQBAEAQBAEAQBAEBF7fpTSc4DvUx2rY1ll4HiMwjiHEWmVhrKCKbvv7jmAz2buzBGmXK1zI4e45mn8hrB5RtLklVuahAEAQFtTRAQNbaDSKlPDn6RjjII+1mzfa+yTaRzXIvr+UI6ocJ4fmvkWY0tK1yXJzeCcaRxNECG561Voj7NUUzr0c6qPIWXFuq/wDM+FWh2a++U/3OjpjNwct3hZ+6/JIwbp7ZeylVeJe6tVc6k1zpGUkADowMAJP6w6rswunH+mt36k3UbWLqRSWMRWf+9Tstk7VbiATTLXBpNOo5pMCo0NJDLd5veN+i6lKWpHFrUXReJbEypCEIAgCAIAgCAIAgCAIAgCAIAgCAIAgCAIAgCAIAgCAICjggOZ2XU7CqWuMARSJ5AOLqDuUOa8tJ0zNjoI4tJtG7W2TpWuBUhoXIAgCAw4mrDTz4eKqXtx4NKUlz22ybQWpnAbxbLrCoyphILhmc6k4gF+nuHURfW2mi8pGtCTcauZZ74eM+j3O7aXNPGitx5mLHO7Wm9xY5lVzGUS1wcHNc6oIy8Ih1SXA8BzgS29FU4uEd0pJr9TWilGqnF5jv9EatDBmo0h1Ks9kZRSYD3xNg6pIaGzfKCD70/dGZ0679qKSfm+3y5bJKlZU5Zi1l9/L/ALzOk2ZicVLaf6LQo0riDUGcAC3cptLLmNHaFdu1vWoqNRpy+CZza9Ok1nxG36fv+x2C6pQCAIAgCAIAgCAIAgCAIAgCAIAgCAIAgCAIAgCAIAgCAoUBHbS2eH3b70ZTMlrmn7FRvFtz4eoOrjkzGWCLZiK1A3zBo4Pa+pTA45KzBLRx+kHQQFoso2eGbtDbRcAeyeZEyw0nNI5tOcEjqQJkWC21x7mNBkqbWI0o1eX+F+NRNa7DQaX/ADA589m1hE/Zc6q7wcyixwHE2cbck1N8GNK8yD27tDGX+ia1lsteqWUqQcT3S2nL6s9HAHXRc296fC4eptrHxwjoWkKXd5+GCHxFLEvJdUxT2MykueWCj3be4DLw2Iuctzx4cKpG0oy00oOcvM6UVRS2prPwef8ARhwbalWjUq1ajntZlFLP7hAe3O5zJvDQYmSCJ1V+CXCWPQ2uPDpzUIxw3zj9zcw7qbmkhrWuaQHshvcdA4kHu8iefCDEHi1Neifyfb9yGrGdKfmu3oT+7+zGPdncxhytg90seC79k5SCLyOQXRtaTqf3MfQoV7mSWlZX0OxXZOeEAQBAEAQBAEAQBAEAQBAEAQBAEAQBAEAQBAEAQBAEAQBAUcJQGjU2RRcZdSpOJMkmmwmTreOpWMIZZT/guH4UKI/7bPyTAN5rYWQYsXTlugdcWNrSJIMagSVpUpqpFxfc2i2nlHE78buVKxa+k8NbmY11PKZc4ujNnBMwSIaWwLkrm1bKFKH9OOcnT6f1KNFPVHL/AO2/2VdsINw4wxuXCqJAjvdjUGYfxQFTowaufDl2WPrv+xt46lLxPT7tEHu7gsRiP0bEUsjDknO6HNL2uLK1F7WunvRnECRDwdbdGlRjLdos3NzCnqozXw/VNM9Rw1ANaGtADRoAIA8FcUFHZHAcnJ5ZnUhgIAgCAIAgCAIAgCAIAgCAIAgCAIAgCAIAgCAIAgCAIAgCAIAgCAIAgKQgIvaFq1COdT/LKpV0lVg/i/yJ6f8AaqfL8yJ3CpgU8S0CGtxmKa0cGtFWwHIKzS4fqya/3lFv/GL+x1QUhSP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6572" name="AutoShape 12" descr="data:image/jpeg;base64,/9j/4AAQSkZJRgABAQAAAQABAAD/2wCEAAkGBhQQERUUExMTEBMQFxURFxEUGRYVGBoSFRgVFBYSGhUYGyYhGBkvGhcWHy8gIygqLSwsFyAxNTAqNSYrLCkBCQoKCgsMDQoKDSkYEhgpKSkpKSkpKSkpKSkpKSksKSkpKSkpKSkpKSkpKSkpKSkpKSkpLCkpKSwsKSkpKSkpKf/AABEIAOUA3AMBIgACEQEDEQH/xAAcAAEAAwADAQEAAAAAAAAAAAAABQYHAgMEAQj/xABMEAABAwIEAgcDBwcKBAcAAAABAAIDBBEFBhIhMUEHEyIyUWFxFIGRIzNCUmJyoRVDgpKiscEIFiQ0NVNjc7PCk7K08BclRFR1g6P/xAAUAQEAAAAAAAAAAAAAAAAAAAAA/8QAFBEBAAAAAAAAAAAAAAAAAAAAAP/aAAwDAQACEQMRAD8AsuC9PuHykNmE1G7gdbNbQfDVHcj3tCveE5ipqsXp54pxx+Te1xHq0G4966sYypSVgIqKaGa/0nsBd7n94e4qi4t/J/onnXTST0Txu0td1jQfGzu18HBBqCLHv5rZiw7+rVrMQjHCOU3dbwtLw9z1zb00VlEQ3E8Llh5dbFqDT6B92n3PQa8ipWC9MWGVVgKkQOP0JwYvdqPY+DlcYKhr2hzHNe07hzSCD7wg7EREBERAREQEREBEVXxzpGpKWQwhz6qqFwKSma6aUuH0SG7NP3iLILQiy6gzZj1drbDh8NAN7TVfWC3gA0i7j56SF435VzMST+UaYX3sDYe4ezbINdRZrLiuP0FODLTUuJlvF0DniXT4lmhocfuj3KZwTpNglcyKqjlwyokFxBVtMYdyuyRwAcL7b2N+SC4ovgK+oCIiAiIgIiICIiAuL2AixAIPEHh8FyRBVMb6LsNq7mSkja4/TiHVOv4kx2ufUFU+boKfTuL8NxGopHcdDiSD5F0Zbt6tPvWtogyEYjmXD/nIYcUjbxcyxfby0aH39WFerD+n2AO6utpamhk4G7dbR43BDXj9UrVF5a/C4qhuiaKOZp+jI1rx8HAoI3BM8UNb/V6qGQn6GoNf/wAN1nfgpxZ9jXQbhlRuyN9K760DyBf7jtTfgAoP/wANMXoP7PxQyMHCCovYDwAdrZ+DUGuosjPSNjNBtX4WZmDjNT3tb6xLdbf+VTWC9OeGVFg+R9K87aZ2kC/32amj3kINCXxzrC52A3uvNh+KRVDdUMsczfrRua8fFpKqvSZUyywsoKY/0jEiY9XKOmbYzzO8BpIb569t0FbzznWoxCojw/BptT3ajUVMR7MbLgW60d0Dclzd+6Ab7K8ZNyXBhcAjiGp7u1LO7vyPPFzj4eDeXrcn25ey9DQwNhgjbG1gAJAALiBbW4jvOPEkqTQEREBRmPZap6+PqqmFkzOI1Ddp+s1w3afMFSaIM8FR/NwxMklkmw2d5ja+TtPpZDu1peO9Ce1yu3TzutBjkDgHNIc1wBDgbgg7ggjiF5cXwqOrgkgmaHxzNLHNPgeY8CDuDyIBWW9GmKVOF17sHrHamFpkpZDwLRc6Wn6paHG3JzSOaDXkREBERAREQEREBERAREQEREBERB8KznKmUaSuZXCpp4pj+Ua8BzmjWB1vAPFnDjyK0Yqo9G/crv8A5Kv/ANVBWcS6AYA/rKGqqKGQbixL2jyBBa8frFV/Jc9dS5jbS1dSKp/UuidIe2TEInTsaHvbqb2iCbcSN7rc3PABJIAG5J4fFYnS1sc2cQ+J7JWGMjWxwc24pSCNQNuOyDbkREBERAREQFm/TTgreogr2u6uXDpon9YOPVPkY0jbmHaXD9LxWkKEzrgrKygqIJLhr43G45OZ22O9zmg28kEzFIHNDmkOa4AgjcEHcEHwsuSrHRjUa8JoiDe0DG382dgj4iys6AiIgIiICIiAiIgIiICIiAiKpZt6RIqJ4giY6trZNmUcO7rnm8i/Vt57725W3QWLFcVipYnSzyNhjYLl7zYenmfADcrFMCzDjE3tIwumHs9TV1NSyslbpu2WQkEdYQ3YW5O3Vxwzo8mrpW1WMvE729qPD2f1eK/Jw/OO8eI23LuWhsjDQAAAALADYADYADkEH58z/kqtho31WKYk6V1wyOmYXOa6V3dbvpa0AAuNm8GlXboYyBBBR09XJBprHh7xI5zriN+prOzfSLxkcr7qo9JuOz1+JRsjoZ6ylw95+TY2Utmk21EubGezsG8DsHWPaXvxnpfxenEevDYqUTu6uPrhLu7bs99tuPP+CDbkWUtnzRN9Cipr+Og/7nrvZlfMUnzmKU8IPKKMO/fE396DTrr6s0HRhiEnz2O1h8REDGPwk/gu9nQtC7eauxKoPPXPt8NN/Hmg0CWpa3vOa23iQP3qMqc3UUffrKVn3poh+Bcq5B0KYW03dTulPjJLK79zgpek6OcNi7tDS+ro2vPxfcoOifpSwtnGugP3SX/8oK8Fb0qUEzHxQvmnklY8MZFT1Di7skbfJ7jdW6mwmGL5uGKO31GNb+4Ko9I0ns1RhtZygqvZ3+UNU0xvJ8gWtQcOhSmnhwtkVRFJA+GSVrWStLHFjj1gdYi9rvcPcr4iICIiAiIgIiICIiAiIgLorK1kLHSSvbHGwanPeQ1oHiSeCgs157goNMdnVFVLtFRwjVK8nhsO637R87XUFSZIqMSkbPi7hoadUeFxH5Fh5GVw+df+HHexsg6Js01mMuMWFg0tIDpfikjSC4cC2njNiT9o/s7XtGU8j02GsPUtLpZN5KmQ6pZHcSXP8L72GynYYWsaGtAa1oDQ1oAAA2AAHALmgIiIFlm/T3hpkwrrW96kmimvzAJMR/F7T7lpChM70Anw6rjP04JbeTg0uafiAUEtSTiRjXjg9oePRwB/iu1Vvo6xuOrw2mfG8P0RRxPtxbLGxrXsI5G/4EHmrIgIiICIiAqX0vD/AMtd5T0v+vGroqR0uzD2FkV7yVFTSxxs5uf1zH2A9GlBd0REBERAREQEREBEUHmbOEFA1vWF0ksm0VNENc0rvBjBv7zsgmZpmsaXOcGtaC4ucQAANySTwColVm+pxNzocJAZECWSYpK09W0jYiBh+df58PiCvseVanFXCTEz1NODqjwuJ3Z2NwaiQfOO+yNh8QrzT07Y2hjGtYxgDWsaAAAOAAGwCCCytkiDD9Tm6pqiXeWrmOuWRx43ce637I29eKsKIgIiICIiAuE0Ie0tcA5rgWkHgQRYg+5c0QZ1k1jMIxCXC9OmCqLq2kkJJvs0S05J4lukkc7DfiFoqq3SFk/8oU4MbnR1VNeammadLmzAXDb/AFSQAfQHkuHR9nmPEqdoc4Nq4honpz2Xtlb2XO0HfSTvtwvbiEFsREQEREBZThbX4tmGWZx1UmDXhjH0TUkaXEeJ1Bzr/YZ5KRztnCepn/JmFm9S7aoqh3aePg7tDg/f1HAdo7R1D0dVOCap6LEGdVYOmgrexC8gAOf1gPYJ5G1xsCSg1ZFVsodIVPiJMY+Rqo+/TOc1x2t22Pb2ZWbizm8iDtcK0oCIiAiIgL451hc7Ab3UXmDM0FDGHzOILzpZEwF8kj+TI4xu53D+NlXRgdVip1V2qko+LcOjd25ByNTK3l/ht28Tsg5VmcZq17oMKa2TSdMmISC9PGeYZ/fyeQ7I2uSFKZayVFRudKXOqqqX5ysm7Ujvst/u2eDW7Wtxspuko2QsbHGxsbGDS1jAGtAHIAbALuQEREBERAREQEREBERBAZ1xx1LTHqrGpqHNpqdp5zy9lp9Gi7z5MKoebejagw7CnTO60VFKwkVcbzHNJPIbC53BBe624JDefNWjPG9dhLfGqe+33IXm6682QCuxKjonbxQB2JzN+sI3CKBh8tbnEg8Q1BUcmz5gw+K81M7EKfqw9sbpmdc0kAgAkl5sNiwg+XDf4/8AlByNJBwuYEGxBkcCCOII6rYrZl8sgxg/ygpndmPC5C87NGtx39BFc+gXCmbmLF3gSE4VTO3c5reqcG+ABPWk+RIHiVtVlSOl/N35Ow55YSJqn5CMjiC4HXJ5Wbex8S1BSMWrG0LY8KwF/XVk73Oqalpa9/ZG5dLbS07ncdzSeBKmMv8AQfqZfE6qesce11LZJOra7x1OOp7vPs8easvRLgIpcLptUTIppGdZIQ0BztbnOaXkC5Ogt48OHJXJBleOdAVMWh1DLLRTsvZ2pz2m4tYm+pvhcHmdiujLvSNPhMjKDGWuDhYRVwOtj4+AL3cSBw1cfrAbla2ofN2BtrKOeExxyufFIIxIAQJSxwY4EjskOsbjggmAUVB6G81mtoBFKT7RQn2eRp72lu0byPGwLT5sKvyAiIgr2AZOZTyGeV7qyseLOq5bagPqRsG0MfHst95KsKIgIiICIiAiIgIojM2aqfDoeuqZOrbfS0AFznO46WtG5P4DnZU6gxeszBG4w68Lw8nT1/8A6mYA7iMjaJnIu38ATuAEvmfpWoqCUwOc+eosLQQN6x2smzYyeAcfDj5bheHo96VhisskLqWWnliJNt3tDBcdt1hodcWsRvy52rWN00DKhmGYLTwisaC2fENIc6njOz3Ga1+tNyCb3F7Dc9nR8nZPhwunEMIue9JKe9JJze7+A5BBOoiIKZm7fFcIb/iVj/Ps05/Ddcsv/KYziUh/MMpKRv3Sx07vxePguGZm3xrCvssxB3/5Rt/3LnlP+08X/wA2l/6ZiC4oiICxTppPtmK4bQDcEtc63hNIGEn0ZGT71taxXCB7fm6aTiyha8D1jY2C3/Ee4+5BtLRZfURARF0VtW2GN8jjZsTXSOP2WguJ+AQZp0T4M8Yji9SRaOSqlgb5uZK9zyPIamj1J8FqSz7oQxIz4c7WNMjaiYvB2OqUifUfdIFoKAiIgIiICIiAi+OcALkgAcygdfhvdB9VN6QekZmGMEcbfaa2XaKlbdx3/OPDdw3wHF3AcyIPpP6TJKeQUGHgy101mlzQHdXq3DQDsZCN99mjc+VnyHk8YfTjrD1tXLeWoqHdp75XWJGs7lo2A9L8ygp2BdHU+LFtZjbnud+aoW/JsZHx7YG4J+re+w1HkJLOub5BI3CsKaDVvaGuewAMpoQALkjZpDSPugjmWhenP+eZI5G4fh467EKgW2tpgYRcyvPAOtuAeA3PIOlch5FjwuEi/W1E3bnqXXLnycTud9NybDzudyg7skZKiwun6uO8kjzrmnd35JObieQ42HLzJJNiREBERBTcW3x2iH1KWrd63dE2y+5S/tPF/wDNpf8ApmLjO++YYh9XDpXfrVEY/gozK2L6cxYpTE/Osp52+scUbHfhIP1UGjIiIOqqqGxsc9xs1jS8nwa0Ek/ALH/5PlMZnV9a8bzyhgPmdU0g/bYrx0rYp7PhFW69i+PqR6zERfucT7l4OhLCuoweAkWdOXzn9NxDT+o1vxQXxERAVW6Tp3NwydjO/UhlIweLqh7YbfB5+CtKqGcx11bhlPydUPrHfdpY3OF/LXIz32QebKtOKXFq6mGzJIaOpjb5MYaZ5t6sarwqZjvyGN0Ev/uoamicfu6aiMfFrvirmgIiICIiAiIg8eMYW2qp5YJL6J2OidbjZ4Lbjz3WNdGmDYrCKiOmrYtVFO6mfRVIe+LYAtka5pLmA72DQOG91eM/5xljeygoAJMQqhsfowRHjO88jbcD3+AdMZJybFhlP1bCZJHnrJp3d6SU8Xknl4Dl5kkkIno/6ORQF9RUPFTX1Bc6WfcgajctZcAgHmbC/kBZfOkHPrqUso6JoqMRqezHGNxG0/nX8htuAdtrnYb218zZ45GwzAOGqPrIyx5ZIPI3GobbELLMiAYTiU8OIi9XXOLocSebsnZt8iCfm3Xt2eZsOTLhcej/ACE3DY3Pe72isqDrnqTuXOJuWNJ30X+J3PIC2oiAiIgIiIKY3fMR+xhoHpqqSf4KFx7qaLMlLO86Pb6d1NexIM4c1jLnzBY3ysPFTVEL5gqD9Shgb6appHWVW/lBwGOOhqhxpqjTf7wEg/GJBriLjE8OAI4OAI9DuvpNkGS/yisQIpKanb3qmbVYcxG21v1pGLTsFw8U9PDCOEEccQ/QaG/wVDr4IcYxuDRaSHB2ddJIC1zHzzaHQxtIJvbRqP3SFpKAiIgKoUny2Ozu4toaSKC3hJUvdKf2I2fgreqh0enrfbao7+1Vk2l3jDT6aaPfw+Tcg4dJ3ycFNVcPYaymncf8Nz+pkHppk/BXIKBz5hntOG1cQFy+CQtH22t1s/aaF6srYl7TRU0399DFIfvOYC4fG49yCUREQEREBVTP2czQRsjhZ19bVkxU8A3u/a8jvsC4v4+QuRZayrZDG6SRwYyNpe57tgGtFySfRU/JmEvqZ34pUtLZKgdXSxO4w0f0duUj+8fDVbmQg9WQck+wMfLO72iuqjrqKg7kuO/VtPJg917X8AIbO2b56mf8l4WQ6peCKipHdp4uDu0OD9/UcB2jt2Z7zpM6YYbhvyldKPlJfo08R4yOdydYj0uOZaDYMk5LhwuDq4+3I/tzVDt3ySc3E+FybDlfmSSQpE+R58vhlXhpkqWMaG1lI8kmZrdzOwfReLnYcPPcG2yxUOYsP/vIpdw4WEkUoHv0SC/DgQeYO9rWa5ky3PhNQ7EcNZrjf2qzDxs2Ro3M0YHdeNzt5ne5BDlljNc2HVDcNxR1ydqSvN9M7OAjeTwkGw39DxBdpCqr46HMOH8pYZRsdhJFKB79Egv6EHmDvX8t5pnwuobhuJu1B3ZpMQPdlZwEchPCQbDfxF+TnBpSIiAiIgpuDb45Xm3cp6Nl/vda7/v0Xm6bcP67Bqg2uYTHMP0XtBP6rnLswCdrMYxd7yGNjZQBz3EBoAhkcXEnYDdQ2Ys6SYw2ahwuH2lkjXQzV0l2wRtcLHSeL3b7fEBwQTFF0h0tJhVJPUyWdLTxERN7Uj3hga4NZxPaBFzYeaiBhOI49vVF+F4c7hSMP9Imb/iut2GnwI/ROzlLZG6JqbDQ2R/9KqWgATyDZluUTDfQPPj5jgrygjMCy3TUMfV00LIG2AOkbu03sXOO7zudyTxUmiICIiCPzBifstLPOfzEUkvvY0uA+IUfkDDfZ8NpYyLOELHu/wAyQdY+/nqc5QXS5VmSCCgjdaXFJmQbcRA1wdK/0A0g+RKvUMQa0NHBoDR6DYIOTm3FjwO3uVP6KjooXU5N3UNRU0Z/+uVxb+y5quKp2VvkcUxODg2R1PWsH+bH1ch/WjQXFERARFHZixtlFSy1EncgYXkcyR3WDzLrD3oM3xKplxzGXUXdw7DHh84bwllba0b/ABGsEafBjjxtafz3naSORuH4e0TYhUC21tMEZ/PP5A23APqeQdWqPGn4ZSRU1NGJ8ZxUmqezjofPd5kkvwDWkAA7bEna97rkPIrMNjc57uvrKg66iqdcue8m5aCdwy/x4nyDsyLkaPDISLmaom7c9S7d8kh3O5303JsPedyVZkRAREQZrmTLk+E1DsRw1muN/arMPGzZGjczRgd143O3nxBINhcyhzDQDhNBLvfYSRyj46JBf0IPMHe0rNcx5cnwmodiOGs1xv7VZh42a9o3M0YHB43O3nxBIIfMvZnmwioZh2JuL4n9mkxA917BsIpCe68bC58r7WctLVYIoswYfymgmHkHxyD46JBf8eYO9ZwDMc+DTsw/En9ZA/s0mInZpA2EMpPdI2FydtuIsQGmqq5y6RKfDbMOqoqpLCOji7Ujidm3AvpBPM7nkCoHM2eaisnNBg+iSVvz9cbGKBp2sHbgv4+PAgAm+mZyV0bQYdeVxNVWSXMlXLu8k8dNydI95J5lBn2S8ruzBLUVlbNoikmaJcOgL2AyQMbGzrbm47I5bm53bwWz4fh0dPG2KGNsUbBZrGANAHoFmuaoHYFiIxKIH2KtcIq2No7ryezUADz39dQ+mtQgna9rXNIc14DmuG4LSLgg8xZBzREQEREBeXE8TjponzTPEUUQ1Oe7gB/E8gBuSbKEzfn+mw1oEjjJO/aOli7Urydh2R3Rfmfdc7KuUGXK/F3dbiZ9lpCQW4VGe8AQ9vXv4ncNNvLg3ggZEjfilfLi0rHRwtb7NQseLHqt+sntyJJIv9pw3sFpC4xxhoDWgNa0ABoFgANgABwC5ICpuJ/I47SP5VlLUUp8NULmVDffYv8AiVclT+kY9UKKp4ey1sBc7whm1U8n+oPgguCIEQFTulXLNTiNAYKVzA8yRvc15sHsaSdN+Xa0u3+qriiCoZByIKBrpp3e0V9T2p6l25336phPBg28L25AAC3oiAiIgIiICIiDNcx5cnwmodiOGs1xP7VZh42a9o3M0YHdeNzt58QSFBdLuaG4nhtG2iImbX1AZpsNYkaNoSPou1PF/dvY77OsTxTCoKTNlI2NoiZM3r3MvZnXyNqGamt4NJLW7DmUGn5KynHhlJHBGG3ABkeBYvlIGp59/DwAAU6iIPLimGR1ML4ZWh8czSxzTzB/ceYPIhZ70d4nJh1U/Bqpxd1d5aOZ35ynJJ6v1FibcrOH0QtMVO6S8nurqdslOdFbRO6+nkGx1NsTFfwNh7wOV0FxRVrIGcW4nSNltomZ8lPFwLJm94WO4B4jyNuIK6c49I1PhxEfaqap9hHRw9qRxPC9r6B67nkCgs1VVsiY58j2xsYLue8hrQPEuOwCzisz7V4q91Pg0do2nTJicwIjb49U0jtO9QT5fSXykyPWYu9s+MP6uAEPjwuEkMHgZXA7u999+LeC0aiomQsbHExscbBpaxgDWgeAA4IKzk/o4p8PJlcXVdY+5krJu08k8dN76B+PiSraiICIiAq50i4cajC6tgvqELpG2464rSs/aYFY1wmiDmlp3DgWkeR2KDyYHiIqaaGYcJ4o5R+m0O/ivcql0WvIw6OJxu+jfNRu9YJXsH7OlW1AREQEREBERAREQEREBZX06ZWdJDFXwgiagc0uLe91GrVqFubXdryDnFaovjm3FjuDtZB48HxeKrhZNC8SxyjU14/EEciDcEHcEL2rNZ8n1uEzyT4SI5qaY65MMkOgB/N0LuDTbl7rOsAOqg6bgJjFWYfVUQbcF+l0ukj6zQwEC3MXQaevDjGOQUcRlqJWQxj6Tza58AOLj5C5VHn6TZq9xiwanNSRZrq2cOjp47i/OznO8tvRyqM2FOoMUZJjw9vhn0thrXEmCKU7ljoe61vqLbarcdIR+NYrVOmrcSweOelpJYvl55A1jZHh1nTQsP0ueobi7zsTZarkDI9LRxNnjDp56hjZHVcp1Su6wBx3+iN+A48yVNZhoG1FDPE2xbNBJG3Ta1nRkNtbluLKL6L67rsJo3XvaFsZ9Yrxf7UFpREQEREBERAREQU/J3yVfilPwHXxVjfSpibqI/TjcrgqfUnqcdiPBtbRyReslNK2QfsSuVwQEREBERAREQEREBERAREQF8REGOZxm/m7iUNRRi0OIOLZ6LhGXAt+UZ9R3avsNjfkbLRMXfFVwvgnhEsUg0uaT8CDbYg7gjcFEQZ9kDMUtBiM2ElzqimiBkhdIbPjbZr+quB2m9q3LcXFr2Vk6HJv6HNCBZtLV1MLPua9Y/FxREF9REQEREBERAREQVDPkgimw2cC72VrYQfsVEUsbx+4/ohW8IiD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7586" name="Picture 2" descr="http://bombasfuji.com.br/imagem/bomba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941168"/>
            <a:ext cx="2540742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682" name="Picture 2" descr="http://www.usp.br/cientec/eventos/palestras/comet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6679" y="0"/>
            <a:ext cx="9481270" cy="6939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Frequência: </a:t>
            </a:r>
            <a:r>
              <a:rPr lang="pt-BR" dirty="0"/>
              <a:t>número de </a:t>
            </a:r>
            <a:r>
              <a:rPr lang="pt-BR" dirty="0" smtClean="0"/>
              <a:t>oscilações por </a:t>
            </a:r>
            <a:r>
              <a:rPr lang="pt-BR" dirty="0"/>
              <a:t>unidade de tempo (Hz).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u="sng" dirty="0" smtClean="0"/>
              <a:t>ONDAS ELETROMAGNÉTICAS</a:t>
            </a:r>
            <a:endParaRPr lang="pt-BR" u="sng" dirty="0"/>
          </a:p>
        </p:txBody>
      </p:sp>
      <p:pic>
        <p:nvPicPr>
          <p:cNvPr id="6" name="Imagem 5" descr="pilh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564904"/>
            <a:ext cx="4188718" cy="3823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8" y="980728"/>
            <a:ext cx="8496944" cy="1143000"/>
          </a:xfrm>
        </p:spPr>
        <p:txBody>
          <a:bodyPr>
            <a:normAutofit fontScale="90000"/>
          </a:bodyPr>
          <a:lstStyle/>
          <a:p>
            <a:pPr lvl="0"/>
            <a:r>
              <a:rPr lang="pt-BR" sz="4400" u="sng" dirty="0" err="1" smtClean="0"/>
              <a:t>Video</a:t>
            </a:r>
            <a:r>
              <a:rPr lang="pt-BR" sz="4400" dirty="0" smtClean="0"/>
              <a:t>:</a:t>
            </a:r>
            <a:br>
              <a:rPr lang="pt-BR" sz="4400" dirty="0" smtClean="0"/>
            </a:br>
            <a:r>
              <a:rPr lang="pt-BR" sz="4400" dirty="0" smtClean="0"/>
              <a:t/>
            </a:r>
            <a:br>
              <a:rPr lang="pt-BR" sz="4400" dirty="0" smtClean="0"/>
            </a:br>
            <a:r>
              <a:rPr lang="pt-BR" sz="4400" dirty="0" smtClean="0"/>
              <a:t> </a:t>
            </a:r>
            <a:r>
              <a:rPr lang="pt-BR" sz="4400" dirty="0" err="1" smtClean="0"/>
              <a:t>How</a:t>
            </a:r>
            <a:r>
              <a:rPr lang="pt-BR" sz="4400" dirty="0" smtClean="0"/>
              <a:t> Radio </a:t>
            </a:r>
            <a:r>
              <a:rPr lang="pt-BR" sz="4400" dirty="0" err="1" smtClean="0"/>
              <a:t>Waves</a:t>
            </a:r>
            <a:r>
              <a:rPr lang="pt-BR" sz="4400" dirty="0" smtClean="0"/>
              <a:t> Are </a:t>
            </a:r>
            <a:r>
              <a:rPr lang="pt-BR" sz="4400" dirty="0" err="1" smtClean="0"/>
              <a:t>Produced</a:t>
            </a:r>
            <a:r>
              <a:rPr lang="pt-BR" sz="4400" dirty="0" smtClean="0"/>
              <a:t/>
            </a:r>
            <a:br>
              <a:rPr lang="pt-BR" sz="4400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u="sng" dirty="0" smtClean="0"/>
              <a:t>Faixa de Frequência</a:t>
            </a:r>
            <a:endParaRPr lang="pt-BR" u="sng" dirty="0"/>
          </a:p>
        </p:txBody>
      </p:sp>
      <p:pic>
        <p:nvPicPr>
          <p:cNvPr id="1026" name="Picture 2" descr="http://www.rc.unesp.br/showdefisica/99_Explor_Eletrizacao/Imagens/Espectro%20visivel%20continu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7810274" cy="4405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u="sng" dirty="0" smtClean="0"/>
              <a:t>Velocidade de propagação</a:t>
            </a:r>
            <a:endParaRPr lang="pt-BR" u="sng" dirty="0"/>
          </a:p>
        </p:txBody>
      </p:sp>
      <p:pic>
        <p:nvPicPr>
          <p:cNvPr id="6" name="Imagem 5" descr="duas torr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556793"/>
            <a:ext cx="8000777" cy="443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2357</TotalTime>
  <Words>476</Words>
  <Application>Microsoft Office PowerPoint</Application>
  <PresentationFormat>Apresentação na tela (4:3)</PresentationFormat>
  <Paragraphs>109</Paragraphs>
  <Slides>58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58</vt:i4>
      </vt:variant>
    </vt:vector>
  </HeadingPairs>
  <TitlesOfParts>
    <vt:vector size="59" baseType="lpstr">
      <vt:lpstr>Concurso</vt:lpstr>
      <vt:lpstr>Automação Rádio Comandada </vt:lpstr>
      <vt:lpstr>Slide 2</vt:lpstr>
      <vt:lpstr>Slide 3</vt:lpstr>
      <vt:lpstr>Rádio Transmissor</vt:lpstr>
      <vt:lpstr>Como Funciona Ondas de Rádio</vt:lpstr>
      <vt:lpstr>ONDAS ELETROMAGNÉTICAS</vt:lpstr>
      <vt:lpstr>Video:   How Radio Waves Are Produced </vt:lpstr>
      <vt:lpstr>Faixa de Frequência</vt:lpstr>
      <vt:lpstr>Velocidade de propagação</vt:lpstr>
      <vt:lpstr>Comprimento de onda</vt:lpstr>
      <vt:lpstr>Comprimento de onda</vt:lpstr>
      <vt:lpstr>As figuras abaixo representam o comprimento de onda de 2.4GHz, 900MHz e 433Mhz. Qual das figuras representa o comprimento de onda de 433MHz? </vt:lpstr>
      <vt:lpstr>Comprimento de onda</vt:lpstr>
      <vt:lpstr>Componentes essenciais para uma comunicação Radio </vt:lpstr>
      <vt:lpstr>Potencia de Uma Onda Eletromagnética</vt:lpstr>
      <vt:lpstr>Potencia de Uma Onda Eletromagnética</vt:lpstr>
      <vt:lpstr>Potencia de Uma Onda Eletromagnética</vt:lpstr>
      <vt:lpstr>Tipos de Antenas</vt:lpstr>
      <vt:lpstr> Yagi </vt:lpstr>
      <vt:lpstr>Painel Setorial</vt:lpstr>
      <vt:lpstr> Omnidirecional </vt:lpstr>
      <vt:lpstr>Parábolas</vt:lpstr>
      <vt:lpstr> Antenas Patch </vt:lpstr>
      <vt:lpstr>Log – Periódicas </vt:lpstr>
      <vt:lpstr> Helicoidal</vt:lpstr>
      <vt:lpstr>Slide 26</vt:lpstr>
      <vt:lpstr>Conjunto de Antenas no México</vt:lpstr>
      <vt:lpstr>Irradiação e Propagação de Ondas de Rádio</vt:lpstr>
      <vt:lpstr>Irradiação e Propagação Antenas Omnis</vt:lpstr>
      <vt:lpstr>Diagrama de Irradiação e Propagação Antenas Omnis</vt:lpstr>
      <vt:lpstr>Irradiação e Propagação Antenas Direcionais</vt:lpstr>
      <vt:lpstr>Diagrama de Irradiação e Propagação das Antenas Direcionais</vt:lpstr>
      <vt:lpstr>Enlaces</vt:lpstr>
      <vt:lpstr>Enlace Visada Direta</vt:lpstr>
      <vt:lpstr>Enlace por Reflexão</vt:lpstr>
      <vt:lpstr>Enlace por Difração</vt:lpstr>
      <vt:lpstr>Slide 37</vt:lpstr>
      <vt:lpstr>Fazer desenho no Quadro de um Enlace Refratado</vt:lpstr>
      <vt:lpstr>Pergunta: Estando eu dentro de uma residência e ao atender a chamada do celular, estarei recebendo o sinal por qual meio de enlace ? </vt:lpstr>
      <vt:lpstr>Perda de Potencia</vt:lpstr>
      <vt:lpstr>Perda de Potencia</vt:lpstr>
      <vt:lpstr>Radio Comando Ligações Elétricas</vt:lpstr>
      <vt:lpstr>Requisitos da ANATEL</vt:lpstr>
      <vt:lpstr>Slide 44</vt:lpstr>
      <vt:lpstr>Harmônicas</vt:lpstr>
      <vt:lpstr>Harmônicas</vt:lpstr>
      <vt:lpstr>Emissão Conduzida – 127Vac</vt:lpstr>
      <vt:lpstr>Emissão Conduzida – 220Vac</vt:lpstr>
      <vt:lpstr>Aplicações:</vt:lpstr>
      <vt:lpstr>Alarme Contra Roubo de Trafo</vt:lpstr>
      <vt:lpstr>Alarme Temperatura em Galpão de Pintinhos</vt:lpstr>
      <vt:lpstr>Comando Portas Automático</vt:lpstr>
      <vt:lpstr>Acionamento de lâmpadas</vt:lpstr>
      <vt:lpstr>Acionar Sirenes Escolar</vt:lpstr>
      <vt:lpstr>Balizadores para Helicóptero</vt:lpstr>
      <vt:lpstr>Mineradora</vt:lpstr>
      <vt:lpstr>Bomba d’água</vt:lpstr>
      <vt:lpstr>Slide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</dc:title>
  <dc:creator>Jorge Montalvão</dc:creator>
  <cp:lastModifiedBy>Jorge Montalvão</cp:lastModifiedBy>
  <cp:revision>140</cp:revision>
  <dcterms:created xsi:type="dcterms:W3CDTF">2013-06-14T11:09:19Z</dcterms:created>
  <dcterms:modified xsi:type="dcterms:W3CDTF">2013-09-30T13:49:48Z</dcterms:modified>
</cp:coreProperties>
</file>